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8" r:id="rId5"/>
    <p:sldId id="260" r:id="rId6"/>
    <p:sldId id="259" r:id="rId7"/>
    <p:sldId id="269" r:id="rId8"/>
    <p:sldId id="262" r:id="rId9"/>
    <p:sldId id="263" r:id="rId10"/>
    <p:sldId id="261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2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3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2T17:50:02.65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17679 2939,'-44'0,"7"0,20 0,-1 0,-6 0,6 0,1 0,-6 0,8 0,-20-6,20 0,-14-1,11-3,-6 3,0 0,6-3,-5 9,5-15,-12 13,4-18,-4 18,-1-13,5 9,-11-6,12 1,-12-1,11 1,-11 5,11-4,-4 5,6-6,0 0,0 0,0 5,0-4,0 5,0-6,6 0,-5 5,-5-8,1 1,-8-4,5 0,4 6,-4-6,-1 4,6-3,-13 4,13 1,-12-7,11 6,-4-5,6 11,0-4,0 4,6-4,-5 4,0-3,3 9,-1-9,4 9,4-9,-9 4,9-1,-9-3,9 3,-4 1,1-5,3 10,-4-9,0 9,5-9,-11 8,11-7,-11 7,11-8,-11 9,11-9,-5 9,0-4,4 0,-8 4,8-9,-3 9,0-9,-2 9,1-9,-6 9,11-4,-5 5,1-5,3 4,-8-9,9 8,-4-3,0 1,4 2,-9-3,8 0,-3 4,0-9,4 9,-9-9,9 9,-4-4,-1 0,5 4,-15-9,14 8,-15-3,10 5,0-5,-5 4,5-4,0 0,-5 4,11-4,-5 0,-5 3,8-2,-13-2,14 5,-9-10,9 10,-9-5,4 1,-1 4,-3-10,4 10,-6-10,0 10,0-10,5 5,-3-1,4-3,-1 9,-3-10,9 5,-9-1,9-3,-4 9,1-9,3 8,-9-8,9 8,-4-8,0 9,5-9,-11 3,11 1,-5-4,1 3,4 1,-10-4,9 9,-9-5,4 1,-6 4,0-10,0 10,0-5,0 1,6 4,-5-10,5 9,-6-8,0 8,6-3,-5 0,5-2,-6 0,0-3,-6 3,-3 0,-5-5,-1 5,0 0,0-5,1 11,-1-11,7 11,-5-11,11 11,-5-10,7 10,1-10,-1 9,-18-8,14 3,-13 0,17 2,0 0,0 3,0-3,6 0,1 4,1-9,4 9,-9-4,8 5,-3 0,0 0,-3 0,-5 0,0 0,0 0,1 0,-1 0,-7 0,5 0,-11 0,12 0,-12 0,11 5,-5-4,8 5,4-6,-3 0,9 0,-9 0,9 0,-9 0,9 0,-9 0,3 0,-5 0,0 0,1 0,-8 0,5 0,-4 0,6 0,0 0,6 0,-5 0,11 0,-5 0,1 0,3 5,-8 1,9 0,-4 4,0-9,4 9,-9-9,8 4,-3-5,0 0,4 0,-9 0,9 0,-4 0,-1 0,5 0,-15 0,14 0,-9 0,5 0,5 0,-11 0,10 0,-3 0,-1 5,4-4,-8 5,8-6,-3 0,0 0,4 0,-15 0,13 0,-7 0,4 0,4 0,-9 0,9 0,-9 0,3 0,1 0,-4 0,9 0,-9 0,9 0,-9 0,3 0,1 0,1 0,-5-5,9 3,-9-3,6 5,-2 0,0 0,-4 0,4-5,-6 4,0-5,0 6,-7 0,6 0,-12 0,4 0,-5 0,5 0,3 0,-1-5,6-2,-6-11,7 5,-6-11,4 11,1-11,2 11,5-4,-1 5,-3 0,9 1,-9 4,9-3,-4 9,1-9,4 9,-4-9,5-1,0-1,0-4,0 4,-1 1,-4 0,4 0,-4 5,5-4,-5 4,3-5,-3 5,5-4,-5 4,4-6,-4 6,5-4,-5 4,3-5,-3 0,-1-1,5 1,-5 0,6 0,0 0,0-1,0 1,0 0,-1-6,1 10,-1-9,1 10,0-5,-5 0,4 0,-4 4,5-2,-6-2,5-2,-4-3,5 10,0-4,-6 3,5-4,-5 5,6-4,-1 4,-4-10,4 8,-4-7,5 9,0-5,-5 0,3 5,-3-4,5 4,0-5,-5-1,4 6,-15-4,13 4,-8-1,11-3,-5 4,4 0,-10 1,10 0,-5 4,-5-9,8 9,-13-10,14 10,-9-4,4-1,-1 5,3-4,-1-1,4 5,-9-10,9 5,-9-1,9-2,-4 2,0-4,5 5,-11-5,11 10,-11-10,11 10,-5-10,-5 5,8-1,-7-3,4 3,4 1,-9-4,4 8,-6-9,5 10,-3-10,4 5,-1-1,-3-4,4 10,-1-9,-3 9,4-10,-1 10,3-9,-6 8,8-8,-8 9,6-4,-2 5,1 0,0 0,0 0,5 0,-10 0,9 0,-3 0,0 0,4 0,-9-5,9 4,-4-4,0 5,3 0,-14 0,14 0,-15 0,16 0,-5 0,0 0,5 0,-10 0,9 0,-3 0,0 0,4 0,-9 0,9 0,-4 0,-1 0,4 0,-9 0,9 0,-4 0,1 0,4 11,-4-9,0 9,4-11,-9 0,8 0,-3 0,0-5,4 4,-15-4,13 5,-7 0,4 0,5 0,-9 0,9 0,-4 0,0 0,3 0,-8-5,3 4,1-4,0 0,-5 4,8-4,-7 5,-1 0,8 0,-8 0,6 0,-2 0,1 0,0 0,0-6,5 5,-16-10,14 10,-7-9,10 8,-1-7,-4 2,4-4,-4 5,0-4,4 4,-4 0,0-4,3 9,-8-9,9 4,-4 0,5-9,0 7,-1-8,-4 5,4 5,-4-9,5 8,0-4,-5-4,8 7,-11-8,11 5,-8 5,0-9,4 13,-4-13,5 9,-6-5,5 4,-4-2,5 2,-5-4,4 0,-4 0,4 0,-4 0,4 0,-4 0,5 0,-5-1,3 6,-8-4,9 9,-4-4,0 5,4 0,-9-5,8 4,-3-4,0 5,4 0,-9 0,3 0,0 0,2 0,-1 0,5 0,-9 0,9 0,-4 0,0 0,3 0,-8 0,9-5,-4 4,0-4,4 0,-9 4,3-4,0 5,1-5,1 4,-2-4,1 5,0 0,-5 0,8 0,-7 0,-1 0,8 0,-8 0,6 0,4 0,-9 0,9 0,-5 0,1 0,4 0,-10 0,10 0,-5 0,0 0,5 0,-10 0,10 0,-5 0,1 0,3 0,-9 0,10 0,-4 0,0 0,4 0,-10 0,9 0,-4 0,-4 0,7 0,-8 0,5 0,5 0,-11 0,11 0,-11 0,5 0,0 0,-5 0,11 0,-11 0,11 5,-5-4,1 4,3 0,-8-4,3 9,1-9,0 5,1-6,4 0,-9 4,8-2,-8 3,8-5,-4 0,1 0,4 0,-9 0,9 0,-5 0,1 0,4 0,-9 0,9 0,-4 0,-1 0,4 4,-14-2,13 3,-13 0,14-4,-4 4,0-5,5 0,-10 0,4 0,1 0,-6 0,5 0,0 0,-5 0,11 5,-11-3,11 2,-11-4,10 0,-3 5,-6-3,8 2,-8-4,6 0,-3 6,-5-5,0 10,0-10,-6 10,4-4,-4 5,6 0,-8 13,5 9,-6-9,1 0,0-25,-7 0,7 0,-5 0,5 0,0 0,1 0,7 0,0 0,0 0,0 5,0 1,6 1,-4 4,9-10,-10 10,11-10,-11 9,11-8,-11 8,11-8,-11 3,5 0,-6-3,0 8,0-3,0-1,0 5,6-5,-4 1,3 3,-5-9,6 9,1-8,-4 2,7 1,-8-3,6 2,4 1,-15-3,13 2,-8 1,6-3,3 7,-9-8,9 4,-10 1,5-5,0 9,-5-9,11 4,-11 1,11-5,-11 4,11-5,-11 5,11-3,-11 8,11-8,-11 3,11 0,-11 1,5 1,-6 3,0-9,6 10,1-10,6 9,-6-9,4 9,-8-4,8 0,-8 4,8-4,-9 1,9-2,-9 0,3-4,1 9,-5-8,11 2,-11 2,5-5,-6 4,0 1,0-5,0 4,0 1,1-5,-1 4,0 0,0-3,0 3,6 0,-5-4,5 4,-6-5,6 0,-5 5,5-3,0 3,-5-5,11 0,-10 5,9-4,-3 4,0-5,-2 5,1-3,0 3,1 0,4-4,-10 4,9-5,-4 0,-4 5,7-4,-14 5,16-6,-5 5,0-4,-1 4,0-5,1 5,0-4,5 4,-16 0,14-4,-7 5,5-6,3 4,-13-2,12 3,-8-5,6 4,4-2,-15 3,13-1,-13-2,14 3,-4-1,1-2,-3 3,1-1,1-2,1 3,4-5,-9 0,9 0,-5 0,1 0,4 4,-9-2,9 2,-4 1,-6-3,8 7,-8-7,6 2,-3 2,1-5,-4 10,9-10,-9 10,3-10,-5 9,0-3,6 0,-4 3,9-8,-9 8,3-9,-5 10,6-10,-4 10,9-10,-9 5,9-6,-9 0,9 0,-10 5,5-4,-6 5,6-2,-5-2,11 2,-5-4,0 6,5-5,-10 4,10-5,-4 0,0 5,3-4,-8 9,3-9,1 9,0-9,0 10,5-10,-16 10,14-10,-7 4,4-5,4 0,-9 5,10-4,-4 4,0-5,4 5,-9 1,8 0,-3-1,0 0,4 1,-9 0,9 4,-5-9,1 9,4-9,-9 9,9-9,-4 9,0-9,3 4,-8 0,9-4,-4 4,0 0,4 1,-5 5,6 0,-10 0,7 0,-8-4,11 3,0-4,-5 0,3 4,-8-4,9 0,-4 4,5-4,0 5,-5 0,3 0,-3 0,5 0,0 0,-5-5,4 3,-4-2,0 3,3-3,-3 2,5-3,0 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2T17:54:53.8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2T17:50:43.8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6865 8349 24575,'11'5'0,"0"1"0,0 5 0,0 0 0,-5 0 0,3 0 0,-2 0 0,4-5 0,-1 4 0,1-4 0,-4 5 0,2 0 0,-3 0 0,5 0 0,0 0 0,0 0 0,0 0 0,0-5 0,6 4 0,-5-4 0,5 5 0,-6 0 0,0-4 0,0 2 0,0-7 0,0 7 0,0-3 0,0 5 0,0 0 0,0 0 0,0 0 0,-5 0 0,4 0 0,-9 0 0,9-5 0,-4 4 0,0-4 0,4 0 0,-9 4 0,9-4 0,-4 5 0,0 0 0,4 0 0,-4 0 0,5 0 0,0 0 0,-5 0 0,4 0 0,-4 0 0,5 0 0,-5 0 0,4 0 0,-9 0 0,8 0 0,-2 0 0,-1 0 0,3 0 0,-2 0 0,-1 0 0,3-5 0,-7 4 0,7-4 0,-3 5 0,1 0 0,2-5 0,-7 4 0,7-4 0,-3 5 0,1 0 0,2 0 0,-3 0 0,6 5 0,-1-3 0,0 3 0,-5-5 0,4 0 0,-4 0 0,0 0 0,4 0 0,-9 6 0,9-5 0,-9 5 0,9-6 0,-9 0 0,9 0 0,-9 0 0,9 0 0,-9 0 0,9 0 0,-9 0 0,9 0 0,-9 0 0,9 0 0,-9 0 0,9 0 0,-9 0 0,9 0 0,-4 0 0,0 0 0,4 5 0,-8-3 0,8 3 0,-9-5 0,9 6 0,-9-4 0,10 3 0,-10-5 0,9 0 0,-9 0 0,4 0 0,0-5 0,-4 4 0,4-4 0,0 0 0,-4 4 0,4-4 0,0 0 0,-4 4 0,9-4 0,-9 5 0,9 0 0,-9 0 0,9 0 0,-4-5 0,0 4 0,-1-4 0,-1 5 0,-2 0 0,7 0 0,-7 0 0,7 0 0,-2 0 0,4 0 0,-1 0 0,-3 0 0,2 0 0,-3 0 0,1 0 0,2 0 0,-3 0 0,5 0 0,0 0 0,0 0 0,-5 0 0,4 0 0,-4 0 0,0-1 0,4 1 0,-9 0 0,9 0 0,-9 0 0,9 0 0,-4 0 0,5 0 0,0 0 0,-5 0 0,4 0 0,-4 0 0,5 0 0,-5 0 0,4 0 0,-9 0 0,9 0 0,-9 0 0,9 0 0,-4 0 0,0 0 0,4 0 0,-9 0 0,9 0 0,-9 0 0,4 0 0,0-5 0,-4 4 0,4-4 0,-5 5 0,0 0 0,0 0 0,0 0 0,0 0 0,0 0 0,5 0 0,-4 0 0,4 0 0,-5 0 0,0 0 0,5 0 0,-4 0 0,4 0 0,-5 0 0,0 0 0,0-5 0,0-1 0</inkml:trace>
  <inkml:trace contextRef="#ctx0" brushRef="#br0" timeOffset="16378">7698 8750 24575,'0'11'0,"0"0"0,0 0 0,0 0 0,0 0 0,0 0 0,0 0 0,0 0 0,0 0 0,0 0 0,0 0 0,0 0 0,0 0 0,0 0 0,0 0 0,0 0 0,0 0 0,0 0 0,0 0 0,0 0 0,0 0 0,0 0 0,0 0 0,0 0 0,0 0 0,0-1 0,0 1 0,0 0 0,0 0 0,5 0 0,-4 0 0,4 0 0,-5 0 0,0 0 0,0 0 0,0 0 0,0 0 0,0 0 0,0 0 0,0 0 0,5 0 0,-4 6 0,4-5 0,-5 5 0,0-6 0,0 0 0,0 0 0,0 0 0,0 0 0,0 0 0,0 0 0,0 0 0,5-5 0,-4 4 0,4-4 0,-5 5 0,5-5 0,-9-1 0,3-5 0,-10 0 0,0 0 0,0 0 0,-1 0 0,1 0 0,-5 0 0,3 0 0,-4 0 0,6 0 0,-6 0 0,5 0 0,-5 0 0,6 0 0,0 0 0,0 0 0,-1 0 0,1 0 0,0 0 0,0 0 0,0 0 0,-6 0 0,5 0 0,-11 0 0,11 0 0,-5 0 0,11-5 0,-4 4 0,4-4 0,-6 0 0,1 3 0,0-7 0,0 7 0,0-8 0,0 9 0,0-4 0,0 5 0,4-5 0,-2 4 0,7-9 0,-3 9 0,5-4 0</inkml:trace>
  <inkml:trace contextRef="#ctx0" brushRef="#br0" timeOffset="8511">4189 10787 24575,'11'0'0,"6"0"0,-4 0 0,9 0 0,-10 0 0,17 0 0,-9 0 0,5 0 0,-3 0 0,-9 0 0,9 0 0,-4 0 0,0 0 0,5 0 0,-11 0 0,10 0 0,-9 0 0,3 0 0,1 0 0,8 0 0,0 0 0,0 0 0,4 0 0,-9 0 0,10 0 0,-6 0 0,0 0 0,-6 0 0,4 5 0,-9-4 0,9 10 0,-10-10 0,11 10 0,-5-10 0,0 9 0,4-8 0,-4 2 0,6 2 0,-6-5 0,-1 9 0,-6-9 0,0 4 0,0 0 0,0-4 0,0 4 0,0-5 0,0 5 0,0-4 0,0 4 0,0-5 0,0 0 0,0 5 0,0-4 0,0 4 0,0-5 0,0 5 0,0-4 0,0 4 0,0-5 0,0 0 0,0 5 0,5-4 0,-4 9 0,4-9 0,-5 4 0,0 0 0,0-4 0,0 4 0,-1-5 0,1 0 0,0 0 0,6 0 0,-4 5 0,9-4 0,-10 4 0,5-5 0,-6 0 0,0 0 0,0 0 0,0 5 0,0-4 0,0 4 0,0-5 0,0 5 0,0-4 0,0 4 0,5-5 0,-3 0 0,4 5 0,-1-4 0,-3 4 0,3-5 0,-5 0 0,0 0 0,0 0 0,0 5 0,0-4 0,0 4 0,0-5 0,0 5 0,0-4 0,0 4 0,0-5 0,0 0 0,-5 5 0,4-4 0,-4 4 0,5 0 0,0-4 0,0 4 0,0 0 0,6-4 0,-5 4 0,10 0 0,-9-3 0,4 3 0,-6 0 0,0-4 0,0 9 0,-1-9 0,1 4 0,0 0 0,0-4 0,0 4 0,0-5 0,6 5 0,-5-4 0,11 5 0,-11-1 0,5-4 0,-6 4 0,0-5 0,0 5 0,0-4 0,0 4 0,0 0 0,6-4 0,-5 9 0,10-9 0,-9 9 0,9-9 0,-9 9 0,9-4 0,-10 0 0,5 4 0,-6-8 0,0 7 0,0-7 0,0 3 0,0-5 0,0 4 0,0-2 0,0 3 0,0-5 0,0 4 0,0-2 0,0 7 0,0-7 0,5 2 0,-3 1 0,4-3 0,-7 7 0,1-7 0,0 2 0,-4 1 0,2-3 0,-3 2 0,5 1 0,0-3 0,0 7 0,0-8 0,0 9 0,0-9 0,0 9 0,0-4 0,0 0 0,-5 4 0,4-9 0,-4 4 0,0 0 0,4-4 0,-4 4 0,5 0 0,0-4 0,0 4 0,0 0 0,0-4 0,-5 9 0,4-4 0,-4 0 0,5 4 0,0-4 0,0 0 0,0-1 0,-5 0 0,4-4 0,-9 9 0,9-9 0,-9 9 0,9-9 0,-4 4 0,0 0 0,4-4 0,-4 9 0,0-4 0,4 0 0,-4-1 0,5 0 0,0-4 0,0 9 0,0-9 0,0 9 0,0-9 0,0 4 0,-5 0 0,3-4 0,-2 4 0,-1 0 0,-1-4 0,-5 4 0</inkml:trace>
  <inkml:trace contextRef="#ctx0" brushRef="#br0" timeOffset="12146">6095 10755 24575,'-18'0'0,"-4"0"0,3 0 0,-5 0 0,6 0 0,1 0 0,6 0 0,0 0 0,0 0 0,0 0 0,0 0 0,0 5 0,0 1 0,-1 5 0,-4 1 0,-3-1 0,1 1 0,1-1 0,6-5 0,0 4 0,0-4 0,0 5 0,0-5 0,0-1 0,0-5 0,-1 5 0,-4-4 0,3 4 0,-4 0 0,0-4 0,10 9 0,-14-9 0,13 9 0,-9-9 0,6 9 0,0-9 0,0 9 0,0-9 0,0 4 0,-1-5 0,11 0 0,7 5 0,6 1 0,4 5 0,-5 0 0,-5 0 0,4 0 0,-4-5 0,0 4 0,4-4 0,-4 5 0,5 0 0,0 0 0,0 0 0,0 0 0,0 0 0,0 0 0,0-5 0,-5 4 0,4-4 0,-4 5 0,5 0 0,-5 0 0,4-5 0,-9 3 0,4-2 0,0-1 0,-4 3 0,9-3 0,-9 5 0,9-4 0,-9 2 0,9-3 0,-9 5 0,9-4 0,-9 2 0,9-3 0,-9 5 0,9 0 0,-4 0 0,5 0 0,-5 0 0,4-5 0,-9 4 0,9-9 0,-9 9 0,9-4 0,-9 0 0,4-1 0</inkml:trace>
  <inkml:trace contextRef="#ctx0" brushRef="#br0" timeOffset="60655">6591 12636 24575,'0'-11'0,"0"-6"0,0 5 0,0-5 0,0 6 0,0 0 0,0 0 0,0 0 0,0-1 0,0 1 0,0 0 0,0 0 0,5-6 0,-4 5 0,10-11 0,-5 5 0,1 0 0,3 1 0,-9 0 0,9 5 0,-9-5 0,4 6 0,0 0 0,-4-1 0,9 1 0,-9 0 0,4 0 0,0 0 0,-4 0 0,9 5 0,-9-4 0,9 4 0,-9-5 0,9 4 0,-9-2 0,9 7 0,-9-8 0,9 4 0,-9-5 0,9 5 0,-9-4 0,4 4 0,0-5 0,-4 0 0,9 0 0,-9-1 0,9 6 0,-4-4 0,0-1 0,4-2 0,-4-4 0,5 6 0,-5 0 0,4 0 0,-9 0 0,9 0 0,-9-1 0,9 1 0,-4 0 0,0 0 0,4 0 0,-9 0 0,9 0 0,-4 0 0,0 0 0,4-6 0,-9 4 0,10-4 0,-10 6 0,9 5 0,-4-4 0,5 9 0,-5-9 0,3 9 0,-7-9 0,7 9 0,-2-9 0,4 4 0,0-5 0,-5 0 0,3 4 0,-3-3 0,5 4 0,0-5 0,0 0 0,-4 0 0,-3 0 0,1 5 0,-4-10 0,9 13 0,-9-7 0,4 10 0</inkml:trace>
  <inkml:trace contextRef="#ctx0" brushRef="#br0" timeOffset="65365">6498 12155 24575,'11'0'0,"0"0"0,0 0 0,-5-5 0,4 3 0,-4-2 0,5-1 0,0 3 0,0-8 0,0 9 0,-5-9 0,4 9 0,-4-9 0,5 9 0,0-9 0,0 4 0,0 0 0,0-4 0,0 4 0,0 0 0,-5-4 0,3 8 0,-2-2 0,4 4 0,-1 0 0,-3-5 0,2 3 0,-3-3 0,1 0 0,2-1 0,-7-5 0,7 5 0,-7-4 0,7 9 0,-2-15 0,4 14 0,0-9 0,-5 0 0,4 9 0,-4-9 0,5 11 0,0 5 0,0 1 0,-5 5 0,-1 0 0,0-5 0,-4 4 0,9-9 0,-9 9 0,9-4 0,-9 5 0,9-5 0,-9 4 0,9-9 0,-9 9 0,4-4 0,0 0 0,-4 4 0,9-4 0,-9 5 0,9-5 0,-9 4 0,4-4 0,0 5 0,-4 0 0,4 0 0,-5 0 0,0 0 0,0 0 0,5-5 0,-4 4 0,9-4 0,-9 0 0,4-1 0</inkml:trace>
  <inkml:trace contextRef="#ctx0" brushRef="#br0" timeOffset="178319">190 0 24575,'0'18'0,"0"-1"0,0-6 0,0 0 0,0 0 0,0 0 0,0 0 0,0 0 0,0 0 0,0 0 0,0 0 0,0 0 0,0 0 0,0 0 0,0 0 0,0 0 0,0 0 0,0 0 0,0 0 0,0 5 0,0-3 0,0 9 0,0-4 0,0 6 0,0-6 0,0 5 0,0-11 0,0 5 0,-6-1 0,5-3 0,-4 4 0,5-6 0,0 0 0,0 0 0,0-1 0,0 1 0,0 0 0,0 0 0,0 0 0,0 0 0,-5 0 0,3 0 0,-3 0 0,5 0 0,0 0 0,0 0 0,0 0 0,0 6 0,0-5 0,-4 5 0,2 0 0,-3-5 0,5 11 0,0-11 0,0 10 0,0-9 0,0 3 0,-5 1 0,4-5 0,-5 11 0,6-11 0,-5 11 0,4-11 0,-5 10 0,6-9 0,-5 4 0,4-1 0,-9 7 0,9-3 0,-9 1 0,9-10 0,-9 0 0,9 0 0,-4 0 0,5 0 0,0 0 0,0 0 0,-5 0 0,4 0 0,-4 0 0,5 0 0,-5 0 0,4 0 0,-4 0 0,5 0 0,-5 0 0,3 0 0,-3 0 0,5 0 0,0 0 0,0 0 0,0 0 0,0 0 0,0 0 0,0 0 0,0 0 0,0 0 0,0 0 0,0 0 0,0 0 0,0-1 0,0 1 0,0 0 0,0 0 0,0 0 0,0 0 0,0 0 0,0 0 0,0 0 0,0 0 0,0 0 0,5 0 0,-3 0 0,7-5 0,-7 4 0,2-4 0,1 5 0,1 0 0,1 0 0,2-5 0,-8 4 0,9-4 0,-9 5 0,9-5 0,-9 4 0,9-4 0,-4 5 0,0 0 0,-1 0 0,0-5 0,1 4 0,0-4 0,4 5 0,-4 0 0,0 0 0,4 0 0,-4 0 0,0 0 0,4 0 0,-9 0 0,4 0 0,0 0 0,-4 0 0,9-5 0,-9 4 0,4-4 0,0 5 0,-4 0 0,9 0 0,-9 0 0,9 0 0,-9 0 0,4 0 0,0 0 0,-4 0 0,4-1 0,-5 1 0,0 0 0,5 0 0,-4 0 0,4 0 0,0 0 0,-4 0 0,9 0 0,-9 6 0,4-5 0,0 11 0,-3-11 0,3 5 0,0-6 0,-4 0 0,4 0 0,-5 0 0,5 0 0,-4 0 0,4 0 0,-5 0 0,0 0 0,5 0 0,-4 0 0,4 0 0,-5 0 0,0 0 0,5 0 0,-4 0 0,4 0 0,-5 0 0,0 0 0,5 0 0,-4-1 0,4 1 0,-5 0 0,0 0 0,0 0 0,5 0 0,-4 0 0,4 0 0,-5 0 0,0 0 0,5 0 0,-4 0 0,4 0 0,-5 0 0,0 0 0,5 0 0,-4 0 0,4 0 0,-5 0 0,5 0 0,-4 0 0,4 0 0,-5 0 0,5 0 0,-4 0 0,4 0 0,0 0 0,-4 0 0,4 0 0,-5 0 0,5 0 0,-4 0 0,4 0 0,0 0 0,-4 0 0,9 0 0,-9 0 0,4 0 0,-1 0 0,-2 5 0,7-3 0,-7 4 0,8-1 0,-9-3 0,4 3 0,0-5 0,-3 0 0,2 0 0,1 0 0,-3 0 0,7 0 0,-7 0 0,2 0 0,1-5 0,-3 4 0,2-4 0,1 5 0,-4 0 0,4 0 0,-5 0 0,5 0 0,-4 0 0,4 0 0,0 0 0,-4 6 0,4-5 0,1 10 0,-5-3 0,9-1 0,-9 4 0,4-10 0,0 5 0,-4 0 0,9-5 0,-9 5 0,4-6 0,-5 0 0,5 0 0,-4 5 0,4-3 0,-5 4 0,5-1 0,-3-3 0,3 9 0,0-4 0,-3 0 0,8 5 0,-8-5 0,8 0 0,-9 4 0,9-4 0,-9 6 0,10 0 0,-10-6 0,5 5 0,-1-5 0,-4 5 0,10 1 0,-10 0 0,4-6 0,0-1 0,-3-6 0,2 0 0,-4 0 0,5 0 0,-3 0 0,2 0 0,1 0 0,-3 0 0,7 5 0,-7-4 0,2 4 0,1-5 0,-3 0 0,2 0 0,-4 0 0,0 0 0,0-1 0,5 1 0,-4 0 0,4 0 0,0 0 0,-4 0 0,4 0 0,0 0 0,-4 0 0,9 0 0,-9 0 0,4 0 0,-5 0 0,0 0 0,5-5 0,-4 4 0,4-4 0,-5 5 0,5 0 0,-4 0 0,9 0 0,-9 0 0,4 0 0,0 0 0,-4 0 0,9 0 0,-9 0 0,4 0 0,-5 0 0,0 0 0,5-5 0,-4 4 0,4-4 0,0 5 0,-4 0 0,4 0 0,0 0 0,-4 0 0,4 0 0,0 0 0,-4 0 0,4 0 0,-5 0 0,0 0 0,0 0 0,5-5 0,-4 4 0,4-4 0,-5 5 0,0 0 0,5 0 0,-4 0 0,4 0 0,0-1 0,-4 1 0,4 0 0,0 0 0,-4 0 0,9 0 0,-9 0 0,4 0 0,0 0 0,-4 6 0,4-5 0,0 10 0,-4-10 0,4 4 0,-5-5 0,5 0 0,-4 0 0,4 0 0,-5 0 0,0 0 0,5 0 0,-4 0 0,4 0 0,0-5 0,-4 4 0,4-4 0,-5 5 0,0 0 0,0 0 0,5 0 0,-4 0 0,4 0 0,-5 0 0,5 0 0,-4 0 0,4 0 0,0 0 0,-4 0 0,4 0 0,-5 0 0,0 0 0,5 0 0,-4-1 0,4 1 0,0 0 0,-4 0 0,9-4 0,-4 2 0,0-3 0,4 0 0,-9 4 0,4-4 0,0 0 0,-4-1 0,4-5 0</inkml:trace>
  <inkml:trace contextRef="#ctx0" brushRef="#br0" timeOffset="194480">1332 5227 24575,'0'11'0,"0"0"0,0 0 0,0 6 0,0-5 0,0 5 0,0-6 0,0 0 0,0 0 0,0 0 0,0 6 0,0-5 0,0 5 0,0-6 0,0 0 0,0 5 0,0-3 0,0 3 0,0-5 0,0 0 0,0 0 0,0 0 0,0 0 0,5 0 0,-4 6 0,9-5 0,-9 5 0,9-6 0,-9 0 0,9 0 0,-9 6 0,9-5 0,-9 5 0,9 0 0,-4-5 0,1 10 0,3-9 0,-4 9 0,0-4 0,5 0 0,-5 5 0,5-11 0,1 11 0,0-5 0,-1 0 0,-4-2 0,3 1 0,-4-4 0,5 3 0,-5-5 0,4 0 0,-4 0 0,0 0 0,4 0 0,-9 0 0,9 0 0,-4 0 0,0 0 0,4 0 0,-4 0 0,0 0 0,4 0 0,-9 0 0,9-5 0,-4 4 0,0-4 0,4 0 0,-9 4 0,4-4 0,0 0 0,-4 4 0,4-4 0,0 0 0,-4 4 0,4-4 0,0 5 0,-4 0 0,4 0 0,0-5 0,-4 4 0,9-4 0,-9 5 0,4 0 0,0 0 0,-4 0 0,9 0 0,-9 0 0,9 0 0,-9-1 0,4 1 0,0 0 0,-4 0 0,4 0 0,0 0 0,-4 0 0,4 0 0,-5 0 0,5 0 0,-4 0 0,4 0 0,0 0 0,-4 0 0,4 0 0,0 0 0,-4 0 0,4 6 0,0-5 0,-4 5 0,9 0 0,-9-5 0,10 10 0,-10-3 0,9-1 0,-8 4 0,7-10 0,-7 11 0,7-11 0,-7 11 0,3-11 0,0 10 0,-4-9 0,9 3 0,-3 1 0,-1-4 0,5 9 0,-10-10 0,10 11 0,-10-11 0,9 11 0,-8-11 0,3 10 0,0-4 0,1 0 0,0 3 0,4-8 0,-9 3 0,9-5 0,-9 0 0,4 0 0,0 0 0,-4 6 0,9-5 0,-9 5 0,9-6 0,-9 0 0,4 0 0,0 0 0,-4 0 0,4 0 0,0 0 0,-4 0 0,4 0 0,-5 0 0,5 0 0,-4 0 0,4 0 0,0 0 0,-4 0 0,4 0 0,0 0 0,-4 0 0,4 0 0,0-1 0,-4 1 0,4 0 0,-5 0 0,5 0 0,-4 0 0,9-5 0,-9 4 0,4-4 0,0 5 0,-4 0 0,9 0 0,-4 0 0,0 0 0,4-5 0,-9 4 0,9-4 0,-9 5 0,9 0 0,-9 0 0,9 0 0,-9 0 0,8 0 0,-2 6 0,-1-5 0,4 5 0,-8-6 0,7 0 0,-7 0 0,7 0 0,-3 0 0,1 0 0,2 0 0,-3 0 0,1 0 0,2 0 0,-3 0 0,0 0 0,4 0 0,-9 0 0,9 0 0,-9 0 0,9 0 0,-4 0 0,0-1 0,4 1 0,-4 0 0,5 0 0,0 0 0,-5 0 0,4-5 0,-9 4 0,9-4 0,-9 5 0,9 0 0,-9 0 0,4 0 0,0 0 0,-4 0 0,4 0 0,0 0 0,-4 0 0,9 0 0,-9 0 0,4 0 0,0 6 0,-3 1 0,8 0 0,-9 4 0,9-9 0,-9 9 0,9-9 0,-9 9 0,9-10 0,-9 11 0,9-11 0,-9 11 0,4-11 0,0 5 0,-4-6 0,4 5 0,0-3 0,-4 3 0,9-5 0,-9 0 0,4 0 0,0 0 0,-4 0 0,4 0 0,0 0 0,-4 0 0,4 0 0,-5 0 0,5 0 0,-4 0 0,4 0 0,0 0 0,-4 0 0,4 0 0,0 5 0,-4-4 0,9 4 0,-9-5 0,9 0 0,-9 6 0,9-5 0,-9 5 0,4-1 0,0-3 0,-4 4 0,9-6 0,-9 5 0,8-3 0,-7 3 0,3-5 0,0 6 0,-4-5 0,10 11 0,-10-11 0,9 5 0,-8 0 0,7-5 0,-3 5 0,0-1 0,4-3 0,-9 8 0,9-9 0,-9 10 0,9-10 0,-9 5 0,4-6 0,0 0 0,-4 0 0,4 0 0,0 0 0,-4 0 0,4 0 0,-5 0 0,0 0 0,6 6 0,0-5 0,0 10 0,4-9 0,-3 9 0,-1-9 0,4 9 0,-8-10 0,8 5 0,-4-6 0,0 6 0,4-5 0,-9 5 0,9 0 0,-9-5 0,10 5 0,-10-1 0,9-3 0,-4 3 0,0 1 0,4-5 0,-4 5 0,0-6 0,4 6 0,-4-5 0,6 5 0,-6-6 0,3 0 0,-2 6 0,-1-5 0,4 5 0,-8-6 0,8 5 0,-9-3 0,9 3 0,-9 0 0,9-4 0,-9 4 0,4-5 0,-5 0 0,5 0 0,-4 0 0,9 0 0,-9 0 0,4 0 0,0 0 0,-4 0 0,9 0 0,-9 0 0,9 0 0,-9 0 0,9 0 0,-9 0 0,9 0 0,-9 0 0,9 0 0,-9 0 0,9 0 0,-9 0 0,4 0 0,-5 0 0,5-5 0,-4 4 0,4-4 0,0 5 0,-4 0 0,9 0 0,-9 0 0,9 0 0,-9 5 0,4-3 0,0 3 0,-4-5 0,4 0 0,0 0 0,-4 0 0,4 0 0,-5 0 0,5 0 0,-4 0 0,4 0 0,-5 0 0,5 0 0,-4 0 0,4 0 0,0 0 0,-4 0 0,4 0 0,0 0 0,-4 0 0,9 0 0,-9 0 0,4 0 0,-5 0 0,0 0 0,0 0 0,5-5 0,-4 4 0,4-4 0,-5 5 0,5 0 0,-4 0 0,9 0 0,-9 0 0,4 0 0,-5 0 0,0 0 0,0 0 0,5-5 0,-4 4 0,4-4 0,0 0 0,-4 4 0,4-4 0,0 5 0,-4 0 0,4 0 0,-5 0 0,5 0 0,-4 0 0,4-5 0,-5-1 0</inkml:trace>
  <inkml:trace contextRef="#ctx0" brushRef="#br0" timeOffset="198536">1 2371 24575,'18'0'0,"-2"0"0,-5 0 0,1 11 0,-1-4 0,6 10 0,-4 0 0,4-4 0,-6 4 0,0-1 0,0-3 0,1 9 0,-1-10 0,1 5 0,-1 0 0,0-5 0,1 5 0,-1 0 0,0 1 0,-4 0 0,4 4 0,-5-9 0,5 3 0,1 1 0,-1-5 0,0 5 0,0-6 0,-5 0 0,4 0 0,-9 0 0,9 0 0,-9 0 0,4 0 0,-5 0 0,5 0 0,-4 0 0,4 0 0,-5 0 0,5-5 0,-4 4 0,9-4 0,-9 5 0,9 0 0,-9 0 0,9 0 0,-4 0 0,0 0 0,4 0 0,-9 0 0,9 0 0,-9 0 0,9 0 0,-9-1 0,9 1 0,-9 0 0,9 0 0,-9 0 0,4 0 0,0-5 0,-4 4 0,9-4 0,-4 5 0,0 0 0,4 0 0,-4 0 0,0 0 0,4-5 0,-9 4 0,9-4 0,-9 5 0,9-5 0,-9 4 0,8-9 0,-7 9 0,7-4 0,-7 5 0,3 0 0,-1-5 0,-2 4 0,7-4 0,-7 5 0,7 0 0,-7 0 0,7-5 0,-7-6 0,2-6 0,-4-11 0,0-1 0,0-6 0,0 0 0,0-7 0,0-1 0,6 0 0,-5-5 0,4 5 0,-5-7 0,6 0 0,-4 0 0,3 1 0,1-1 0,-5 0 0,11 0 0,-11 1 0,10 5 0,-4-4 0,5 12 0,1-12 0,-6 11 0,4-4 0,-5 6 0,1-7 0,3 5 0,-3-4 0,5 6 0,0-7 0,1-8 0,0-2 0,14-14 0,-10 14 0,23-16 0,-17 16 0,16-24 0,-18 29 0,3-12 0,-13 30 0,-4 1 0,-2 6 0,0 0 0,-4 4 0,4 2 0</inkml:trace>
  <inkml:trace contextRef="#ctx0" brushRef="#br0" timeOffset="206246">1997 8354 24575,'0'-12'0,"0"1"0,0 0 0,0 0 0,0-6 0,0 5 0,0-11 0,4 11 0,-2-11 0,8 5 0,-9-6 0,9 6 0,-8-5 0,8 5 0,-9-6 0,4 6 0,1-5 0,-5 11 0,4-11 0,-5 11 0,0-11 0,0 5 0,0-6 0,0 0 0,6 0 0,-5 0 0,4-6 0,-5 10 0,0-9 0,0 16 0,0-4 0,0 6 0,0 0 0,0 0 0,0 0 0,0 0 0,0 0 0,0-1 0,0 1 0,0 0 0,0 0 0,0 0 0,0 0 0,0 0 0,0-6 0,5 4 0,-4-3 0,4 4 0,-5-4 0,0 3 0,0-4 0,0 6 0,0 0 0,0 0 0,0 0 0,0 0 0,5 5 0,1 1 0,5 5 0,0 0 0,0 0 0,0 0 0,0 0 0,0 0 0,0 5 0,0-4 0,0 4 0,6-5 0,-5 0 0,5 0 0,-6 0 0,0 0 0,0 0 0,0 0 0,0 0 0,0 0 0,-5 5 0,3-4 0,-2 8 0,4-7 0,0 3 0,-5-1 0,3-2 0,-3 7 0,5-7 0,0 7 0,0-7 0,0 3 0,0-1 0,0-2 0,0 3 0,0-5 0,0 4 0,0-2 0,0 2 0,0 1 0,0-3 0,0 2 0,0-4 0,0 0 0,0 0 0,-5 5 0,4-3 0,-4 2 0,5-4 0,6 0 0,-5 0 0,11 0 0,-5 0 0,0 0 0,-2 0 0,-5 0 0,0 0 0,0 0 0,0 0 0,0 0 0,-5 5 0,-1-3 0,-5 2 0</inkml:trace>
  <inkml:trace contextRef="#ctx0" brushRef="#br0" timeOffset="-99648.73">7772 4308 24575,'-11'0'0,"-6"0"0,-1 0 0,-13 0 0,5 0 0,-4-5 0,6-2 0,0 1 0,-6-6 0,4 6 0,1-6 0,3 0 0,9 5 0,-9-3 0,9 3 0,-10 1 0,11-4 0,-11 3 0,11-4 0,-11 5 0,11-4 0,-5 8 0,0-8 0,5 9 0,-5-4 0,6 0 0,0 3 0,4-8 0,-2 9 0,7-9 0,-8 9 0,4-4 0,-5 5 0,0 0 0,0 0 0,0 0 0,0 0 0,0-5 0,-1 4 0,1-9 0,0 9 0,0-9 0,-6 9 0,5-9 0,-5 9 0,0-4 0,5 5 0,-5-5 0,6 4 0,0-4 0,-1 5 0,1 0 0,0 0 0,0 0 0,0 0 0,0 0 0,0-5 0,0 3 0,5-7 0,-4 7 0,3-8 0,-4 9 0,0-4 0,0 0 0,0 4 0,-6-4 0,5 5 0,-11 0 0,11 0 0,-5-5 0,6 4 0,0-4 0,-1 5 0,1 0 0,0 0 0,5-5 0,-4 4 0,4-4 0,-11 5 0,5 0 0,-5 0 0,6-5 0,-6 4 0,4-4 0,-3 5 0,-1-6 0,4 5 0,-4-4 0,6 5 0,5-5 0,-4 4 0,9-9 0,-9 8 0,9-7 0,-9 7 0,4-3 0,-5 5 0,-6 0 0,4 0 0,-9-5 0,9 4 0,-4-5 0,1 1 0,3 4 0,-4-5 0,6 6 0,5-5 0,-4 4 0,4-4 0,-5 5 0,0 0 0,0-5 0,0 4 0,-1-4 0,1 5 0,0 0 0,0-5 0,0 4 0,0-4 0,0 5 0,0 0 0,0 0 0,-1 0 0,1 0 0,0 0 0,0 0 0,0 0 0,0 0 0,0 0 0,-6 0 0,4 0 0,-3 0 0,4 0 0,-4 0 0,3 0 0,-9 0 0,9 0 0,-4 0 0,6 0 0,-6 0 0,5 0 0,-5 0 0,6 0 0,-6 0 0,4 0 0,-9 0 0,4 0 0,-6 0 0,0 0 0,0 0 0,-7 0 0,6 0 0,-6 0 0,13 0 0,1 0 0,0 0 0,5 0 0,-11 0 0,11 0 0,-11 0 0,5 0 0,-6 5 0,0-3 0,0 3 0,0-5 0,0 5 0,-6-3 0,4 3 0,-4 0 0,6-4 0,0 5 0,0-6 0,0 0 0,0 5 0,6-4 0,1 5 0,0-6 0,9 5 0,-7-4 0,9 4 0,-5-5 0,-6 0 0,4 5 0,-4-4 0,1 4 0,-3 0 0,1-4 0,-4 10 0,3-10 0,-5 10 0,0-10 0,0 4 0,6-5 0,1 5 0,6-4 0,0 4 0,0-5 0,5 5 0,-4-4 0,4 9 0,-11-3 0,5 4 0,-11 1 0,5-6 0,-13 5 0,6-5 0,0 6 0,2 0 0,5 0 0,0-6 0,1 4 0,6-8 0,5 7 0,-4-7 0,9 7 0,-9-7 0,4 7 0,-6-7 0,1 7 0,0-2 0,0 3 0,0 1 0,0 0 0,0 0 0,0 0 0,-6 1 0,4-1 0,-4 0 0,6 0 0,0-5 0,0 4 0,0-4 0,0 5 0,5 0 0,-4 0 0,4-5 0,0 4 0,1-4 0,0 0 0,3 4 0,-7-9 0,2 9 0,-4-4 0,0 5 0,0-5 0,5 4 0,-4-4 0,4 0 0,0 4 0,-4-9 0,8 9 0,-7-4 0,7 5 0,-7 0 0,2 0 0,-4 0 0,0 0 0,0-5 0,5 4 0,1-4 0,0 0 0,4 4 0,-4-4 0,0 5 0,-1-5 0,-5 4 0,-1-4 0,1 5 0,0 0 0,0 0 0,0 0 0,0-5 0,5 3 0,-4-7 0,9 7 0,-15-2 0,13 4 0,-12 0 0,9-4 0,-1 2 0,-2-3 0,2 1 0,1 2 0,1-3 0,0 0 0,4 4 0,-9-9 0,9 9 0,-9-9 0,4 9 0,-5-4 0,0 0 0,5 4 0,-4-9 0,8 9 0,-7-9 0,2 9 0,-4-4 0,0 5 0,0 0 0,0-5 0,0 4 0,5-4 0,-4 0 0,4-1 0,-6 0 0,1-4 0,0 9 0,0-4 0,0 0 0,0 4 0,0-9 0,0 4 0,4 0 0,-2-4 0,-3 4 0,-1-5 0,-9 0 0,9 0 0,-9 0 0,3 5 0,1-3 0,1 8 0,6-9 0,0 4 0,0-5 0,5 5 0,-4-4 0,4 4 0,-5-5 0,-6 0 0,4 5 0,-9-4 0,9 9 0,-9-9 0,3 9 0,-4-9 0,4 10 0,2-10 0,6 4 0,0-5 0,0 0 0,-6 0 0,5 0 0,-11 0 0,11 0 0,-11 0 0,11 0 0,-5 0 0,6 0 0,0 0 0,0 0 0,-1 0 0,1 0 0,-6 0 0,5 0 0,-5 0 0,0 0 0,5 0 0,-5 0 0,0 0 0,5 0 0,-5 5 0,6-4 0,0 4 0,-1-5 0,1 0 0,0 0 0,0 0 0,0 0 0,0 0 0,0 0 0,0 0 0,0 0 0,-1 0 0,1 0 0,0 0 0,0 5 0,0-4 0,0 4 0,0-5 0,0 0 0,0 0 0,-1 0 0,-4 0 0,3 0 0,-9 0 0,9 0 0,-10 0 0,11 0 0,-5 0 0,6 0 0,5 5 0,-4-4 0,-2 4 0,0-5 0,-5 0 0,0 0 0,4 0 0,-3 0 0,4 0 0,-4 0 0,3 5 0,-4-4 0,6 4 0,0-5 0,0 0 0,0 0 0,0 0 0,0 0 0,-1 0 0,1 0 0,0 5 0,0-4 0,0 4 0,0-5 0,0 0 0,0 0 0,0 0 0,4 5 0,-2-4 0,2 4 0,-4-5 0,0 0 0,0 0 0,0 0 0,0 0 0,-6 0 0,4 0 0,-3 0 0,5 0 0,-6 0 0,4 0 0,-4 0 0,6 0 0,0 0 0,0 0 0,0 4 0,0-2 0,5 7 0,-4-7 0,4 3 0,-6-5 0,1 0 0,0 0 0,0 0 0,0 0 0,-6 0 0,5 4 0,-5-2 0,6 3 0,0-5 0,-1 0 0,1 0 0,0 0 0,0 0 0,0 0 0,0 0 0,0 0 0,0 0 0,0 0 0,-6 0 0,4 0 0,-4 0 0,6 0 0,0 0 0,0 0 0,-6 5 0,5-4 0,-5 4 0,6-5 0,0 0 0,0 0 0,-1 0 0,1 0 0,0 0 0,0 0 0,0 0 0,0 0 0,0 0 0,-6 0 0,4 0 0,-3 0 0,5 0 0,-1 0 0,1 0 0,-6 0 0,5 0 0,-5 0 0,6 0 0,0 0 0,5 0 0,1 0 0</inkml:trace>
  <inkml:trace contextRef="#ctx0" brushRef="#br0" timeOffset="-81588.73">3179 4638 24575,'0'11'0,"-5"0"0,-7 0 0,-6 1 0,0-1 0,-5 1 0,11-1 0,-5 0 0,6 0 0,0 0 0,0 0 0,0 0 0,0 0 0,-1 0 0,1 0 0,0-5 0,0 4 0,-6-3 0,5 4 0,-11 0 0,11 1 0,-5-1 0,0 0 0,5 0 0,-11 1 0,10-1 0,-3 1 0,5-6 0,-1 4 0,1-9 0,0 9 0,0-9 0,5 8 0,-4-7 0,9 7 0,-9-2 0,-2-1 0,-1 3 0,-9-2 0,9-1 0,-3 4 0,5-4 0,-1 1 0,1-3 0,0-4 0,5 5 0,6-3 0,6 2 0,5-4 0,0 0 0,0 0 0,0 0 0,0 0 0,0 0 0,0 0 0,0 0 0,0 0 0,0 0 0,0 0 0,0 0 0,0 0 0,0 0 0,0 0 0,0 0 0,0 0 0,0 0 0,0 5 0,0-4 0,0 4 0,0 0 0,0-4 0,0 4 0,0 0 0,0 1 0,-1 0 0,1-1 0,-4 0 0,2-4 0,-3 4 0,5 0 0,0 1 0,0 0 0,-5 4 0,4-4 0,-4 0 0,5 4 0,0-4 0,0 0 0,0 4 0,0-9 0,0 9 0,0-4 0,0 5 0,0-5 0,0 4 0,0-4 0,0 5 0,6-5 0,-5 4 0,5-9 0,-6 9 0,0-4 0,0 0 0,0-1 0,0-5 0,-5 5 0,4-4 0,-9 9 0,9-4 0,-9 5 0,9-5 0,-9 4 0,9-4 0,-4 0 0,5 4 0,0-4 0,0 0 0,-5 4 0,-1-9 0,-5 4 0</inkml:trace>
  <inkml:trace contextRef="#ctx0" brushRef="#br0" timeOffset="-77462.73">6585 3656 24575,'0'11'0,"0"0"0,0 0 0,0 0 0,0 0 0,5 0 0,-4 0 0,9 0 0,-9 0 0,9-5 0,-9 4 0,4-4 0,0 0 0,-4 4 0,4-4 0,0 5 0,-4 0 0,4 0 0,0 0 0,-4 0 0,9 0 0,-9 0 0,9 0 0,-4 0 0,5 0 0,-5 0 0,4-5 0,-4 4 0,5-4 0,0 5 0,0 0 0,0 0 0,0 0 0,0-5 0,0 4 0,0-4 0,0 5 0,0-5 0,0 4 0,0-9 0,-5 9 0,3-9 0,-7 9 0,-2-4 0,-2 5 0,-8-5 0,9 3 0,-9-7 0,9 7 0,-9-2 0,4 4 0,-5 0 0,5 0 0,-10-5 0,9 3 0,-16-2 0,11 4 0,-11 1 0,10-1 0,-3 0 0,5 0 0,4 0 0,-3 0 0,4-5 0,0 4 0,1-4 0,0 0 0,4 4 0,-4-9 0,5 4 0</inkml:trace>
  <inkml:trace contextRef="#ctx0" brushRef="#br0" timeOffset="-53447.73">8247 4682 24575,'0'-18'0,"0"1"0,0 0 0,0 5 0,0-5 0,0 6 0,0 0 0,0-1 0,0 1 0,0 0 0,0 0 0,0 0 0,0-6 0,0 5 0,-5-5 0,4 0 0,-4 4 0,5-3 0,-5 5 0,4-6 0,-4 4 0,0-4 0,4 6 0,-4 0 0,0 0 0,4 0 0,-9 0 0,9 0 0,-9 0 0,8-1 0,-7 6 0,7-4 0,-3 4 0,5-5 0,0 0 0,0 0 0,-4 0 0,2 0 0,-8 0 0,9-1 0,-4 1 0,0 0 0,4 0 0,-4 0 0,0 0 0,4 0 0,-4 0 0,5 0 0,0-1 0,-5 1 0,4 0 0,-4 0 0,5 0 0,0 0 0,-5-6 0,3 5 0,-3-5 0,5 0 0,-5 4 0,4-3 0,-4 4 0,5 1 0,0 0 0,0 0 0,0 0 0,5 5 0,1 1 0,5 0 0,0-1 0,0-5 0,0 0 0,0-1 0,0 1 0,0 5 0,-5-4 0,3 9 0,-2-9 0,4 4 0,-1 0 0,1-4 0,0 4 0,0-5 0,0 0 0,0-1 0,0 6 0,0 1 0,0 0 0,0 4 0,0-4 0,0 5 0,-10 0 0,-2 42 0,-5-31 0,1 30 0</inkml:trace>
  <inkml:trace contextRef="#ctx0" brushRef="#br0" timeOffset="-49187.73">8310 4761 24575,'11'0'0,"0"0"0,0 0 0,0 0 0,0 0 0,0 0 0,0 0 0,0 0 0,0 0 0,0 0 0,0 0 0,0 0 0,0 0 0,0 0 0,0 0 0,-1 0 0,1 0 0,0 0 0,0 0 0,0 0 0,0 0 0,0 0 0,0 0 0,0 0 0,0 0 0,-5 5 0,4-4 0,-4 4 0,0-5 0,-1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2T18:16:38.4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3563 1174 24575,'-25'0'0,"6"0"0,-5 0 0,11 0 0,-10 0 0,4 0 0,-6-6 0,0-6 0,0 4 0,0-15 0,0 15 0,0-4 0,0 0 0,0 5 0,0-5 0,0 5 0,0-4 0,0 4 0,1-6 0,5 6 0,-5-4 0,5 4 0,0-5 0,2 5 0,5-3 0,0 9 0,1-10 0,-1 10 0,1-9 0,-1 8 0,1-8 0,-1 4 0,-6-6 0,5 0 0,-10 0 0,10 0 0,-5 5 0,1-4 0,4 10 0,-5-10 0,7 10 0,-1-4 0,1 0 0,-7 3 0,5-8 0,-11 9 0,11-9 0,-10 8 0,4-8 0,-6 8 0,0-9 0,6 4 0,-4-5 0,10 5 0,-11-4 0,11 10 0,-10-10 0,4 9 0,0-8 0,-5 3 0,5-5 0,-6 5 0,-18-5 0,14 5 0,-21-6 0,23 6 0,-4-5 0,6 5 0,0 0 0,0-4 0,0 4 0,6 0 0,-5-4 0,11 4 0,-4 0 0,-1 2 0,-1 0 0,0-2 0,-4 0 0,-3-4 0,-12 4 0,4 0 0,-2-4 0,11 9 0,0-9 0,0 4 0,6 0 0,-5-4 0,5 4 0,0 0 0,-4-4 0,10 4 0,-11 1 0,11-5 0,-4 10 0,5-4 0,1 5 0,-1 0 0,1-5 0,-1 3 0,0-3 0,1 5 0,-7-5 0,5 3 0,-10-3 0,10 0 0,-16 3 0,15-8 0,-9 9 0,6-4 0,4-1 0,-5 0 0,0 0 0,-1-5 0,-5 4 0,-1-6 0,0 1 0,0-1 0,0 1 0,0-1 0,6 6 0,-5-4 0,11 10 0,-4-10 0,-6 4 0,9 1 0,-9-5 0,6 4 0,4 0 0,-11-4 0,5 4 0,0-5 0,-4 5 0,10-3 0,-11 3 0,11 1 0,-10-6 0,10 6 0,-11-1 0,5-4 0,0 10 0,-4-10 0,4 4 0,-6 0 0,0-4 0,0 4 0,6 0 0,-5-4 0,11 9 0,-4-8 0,0 8 0,4-3 0,-4 0 0,6 4 0,-1-4 0,1-1 0,-1 5 0,1-4 0,-1 5 0,0-5 0,1 4 0,-1-5 0,1 6 0,-7 0 0,5-5 0,-10 4 0,4-4 0,0 5 0,-5 0 0,11-5 0,-4 3 0,5-3 0,0 5 0,1 0 0,-1 0 0,1 0 0,-1 0 0,1 0 0,-1 0 0,0 0 0,1 0 0,-1 0 0,1 0 0,-1 0 0,-5 0 0,4 0 0,-5 0 0,6 0 0,6 0 0,1 0 0</inkml:trace>
  <inkml:trace contextRef="#ctx0" brushRef="#br0" timeOffset="3455">1978 358 24575,'-18'0'0,"-1"0"0,-6 0 0,0 0 0,6 0 0,2 0 0,5 0 0,-5 0 0,4 0 0,-11 0 0,11 0 0,-4 0 0,5 0 0,1 0 0,-1 5 0,0-4 0,1 4 0,-1-5 0,1 0 0,-1 0 0,1 5 0,-1-3 0,0 8 0,1-9 0,-1 4 0,1-5 0,-1 0 0,0 5 0,1-3 0,-1 3 0,1-5 0,-1 0 0,11 0 0,7 0 0,7 0 0,-2 5 0,-1 1 0,-3 6 0,4-1 0,1 0 0,-6 1 0,4-1 0,-3-4 0,4 3 0,-5-4 0,5 6 0,-5-1 0,0 1 0,4-6 0,-3 4 0,-1-4 0,4 6 0,-3-1 0,-1 1 0,4-1 0,-4-4 0,1 3 0,3-4 0,-9 5 0,9-4 0,-8 3 0,8-9 0,-9 9 0,4-3 0,0 4 0,2 1 0,-1-1 0,4 1 0,-3-1 0,-1 0 0,4 1 0,-9-1 0,10 1 0,-10-1 0,9 1 0,-9-1 0,9 0 0,-8 1 0,8-1 0,-9 1 0,4-1 0,0-4 0,-3 3 0,3-4 0,0 0 0,-4 5 0,4-5 0,0 5 0,-4 1 0,10-6 0,-10 4 0,4-3 0,0 4 0,-4 1 0,4-6 0,-5-1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2T17:50:25.29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2T17:54:53.8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2T18:32:19.7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24575,'0'2'0,"0"4"0,0 10 0,4-7 0,-4 2 0,7-3 0,-2-3 0,3 9 0,-4-8 0,3 9 0,-2-7 0,3 8 0,3-7 0,-2 6 0,3-2 0,0 3 0,-3-3 0,7 7 0,-7-7 0,3 4 0,-4-1 0,0 1 0,0-4 0,1 7 0,2-11 0,-2 3 0,2-5 0,-3 5 0,0-4 0,4 4 0,0-4 0,1 0 0,2 4 0,-6-4 0,2 4 0,1-1 0,-4-2 0,7 6 0,-2-6 0,0 7 0,2-4 0,-6 1 0,6 2 0,-2-2 0,3-1 0,-3 4 0,2-7 0,-2 3 0,0 0 0,2-3 0,-2 3 0,4-4 0,-5 0 0,3 0 0,-2 0 0,3 3 0,-3-2 0,2 3 0,-6-4 0,10 7 0,-6-5 0,3 5 0,0-7 0,-8 0 0,7 0 0,-6 0 0,3-1 0,-5 1 0,5 0 0,-4-1 0,4 1 0,-1 0 0,-2 4 0,2-4 0,1 4 0,-3-4 0,6 4 0,-6-4 0,2 4 0,-3-5 0,3 5 0,-2-4 0,2 8 0,1-4 0,-3 0 0,14 8 0,-9-7 0,6 7 0,-5-4 0,-2 1 0,3-1 0,1 0 0,-1 1 0,1 4 0,0-4 0,0 4 0,-1-4 0,0-1 0,1 0 0,-4 1 0,2-1 0,-6 0 0,7-3 0,-7 3 0,2-7 0,-3 6 0,4-3 0,-3 1 0,6 2 0,-6-6 0,6 6 0,-6-2 0,6-1 0,-2 4 0,0-3 0,2 3 0,-6-4 0,10 8 0,-9-7 0,5 7 0,-7-8 0,0 4 0,4-4 0,-3 1 0,2-2 0,-3 1 0,0-4 0,0 4 0,-1-5 0,1 1 0,-1-1 0,1 1 0,-1-1 0,1 1 0,-1 0 0,1-1 0,0 1 0,-1 3 0,1-2 0,0 2 0,-1-3 0,1 3 0,-3-2 0,5 9 0,-5-8 0,3 5 0,-1-8 0,-3 5 0,1-4 0,2 4 0,-7-5 0,7 1 0,-6 3 0,6-2 0,-3 2 0,0 1 0,3-4 0,-3 8 0,4-8 0,-4 8 0,3-4 0,-2 5 0,3-5 0,0 3 0,4-2 0,-3 3 0,7 5 0,0 5 0,-1-4 0,4 3 0,-6-4 0,5 1 0,-1 4 0,-3-4 0,-1 9 0,3-20 0,8 6 0,9-17 0,5 5 0,0 0 0,12 10 0,-9-5 0,15 6 0,-11-2 0,6 2 0,6 5 0,-20-3 0,10-2 0,-18 1 0,4-7 0,-2 7 0,-4-3 0,0 4 0,-1-1 0,1-3 0,-1 3 0,-4-8 0,4 8 0,-9-8 0,4 7 0,-4-7 0,-1 3 0,0-4 0,1 0 0,-1 4 0,-3-3 0,2 3 0,-6-5 0,2 1 0,-3 0 0,-1-1 0,1 1 0,-1-1 0,1 1 0,-1 0 0,1-1 0,-1 1 0,1-1 0,0 1 0,3 0 0,1 3 0,0-3 0,-1 3 0,-3-3 0,-1-1 0,1 1 0,-1-1 0,1 1 0,0 0 0,-1-1 0,1 1 0,-1-1 0,1 5 0,0-4 0,0 8 0,-1-8 0,1 4 0,0-5 0,-4 1 0,3 3 0,-3-2 0,1 2 0,1-3 0,-1-1 0,-1 1 0,3 3 0,-3-2 0,4 2 0,0 1 0,0 0 0,3 8 0,-2-3 0,6-1 0,-5 0 0,1-3 0,-2 3 0,-1 0 0,4-3 0,-3 3 0,3-4 0,-5 1 0,2 2 0,-1-2 0,-1-1 0,1 0 0,0-5 0,-1 1 0,1 3 0,0-2 0,0 2 0,-4-3 0,3-1 0,-3 1 0,4 3 0,-1-2 0,1 2 0,0-3 0,-1 0 0,1 2 0,-1-1 0,1 2 0,-1-4 0,1 1 0,-4-1 0,3 1 0,-3 0 0,4-1 0,-1 1 0,1 3 0,0-2 0,0 6 0,3-6 0,-2 6 0,7-2 0,-3 3 0,-1-3 0,4 2 0,-4-2 0,4 0 0,1 2 0,-1-2 0,1 0 0,6 9 0,-9-11 0,9 12 0,-10-11 0,-1 1 0,0-2 0,-5-3 0,1 8 0,-3 2 0,-1 4 0,-4 3 0,3-3 0,6 0 0,0-1 0,3 0 0,-4-3 0,1 3 0,-1-5 0,4 0 0,-3 1 0,3-1 0,-4 0 0,4 1 0,-3-5 0,2 4 0,-3-4 0,1 5 0,-1-5 0,0 3 0,0-2 0,-1-1 0,2 4 0,-2-4 0,2 5 0,-1-5 0,0 3 0,0-2 0,0-1 0,-1 0 0,1-5 0,-1 1 0,1 0 0,0-1 0,-1 1 0,1 3 0,0-2 0,-1 2 0,1-3 0,0-1 0,-1 1 0,1 3 0,3 1 0,-2 0 0,2-1 0,-4-3 0,1-4 0,-1 0 0,-3-1 0,3-2 0,-6 5 0,6-5 0,-3 3 0,0-1 0,3-2 0,-3 6 0,4-3 0,-1 3 0,1 1 0,-1-4 0,1 3 0,-4-3 0,3 0 0,-3 3 0,3-3 0,-2 4 0,1-4 0,-1 3 0,2-3 0,1 3 0,-1 1 0,1-1 0,-1-2 0,1 1 0,-1-1 0,1 2 0,0 1 0,-1-4 0,-3 3 0,3-7 0,-6 7 0,6-6 0,-7 6 0,7-3 0,-6 3 0,6-2 0,-7 1 0,7-1 0,-3 2 0,4 1 0,0-1 0,-1 1 0,1-1 0,-4 1 0,3-1 0,-3 1 0,0 0 0,3-4 0,-7 2 0,4-1 0,-1-1 0,-2 3 0,2-3 0,-3 3 0,4-3 0,-3 3 0,2-3 0,-3 4 0,0 0 0,0-1 0,0 1 0,3-4 0,-2-1 0,3-3 0</inkml:trace>
  <inkml:trace contextRef="#ctx0" brushRef="#br0" timeOffset="17264">1126 1581 24575,'0'-7'0,"0"-1"0,0-8 0,0 6 0,0-6 0,0 5 0,0 2 0,0-7 0,0 4 0,0-1 0,0-2 0,0 6 0,0-2 0,0 3 0,0 0 0,0 1 0,0-5 0,0 4 0,0-4 0,0 4 0,0 1 0,0-1 0,0 0 0,0 1 0,-4 2 0,4-1 0,-4 1 0,4-2 0,0-1 0,0 0 0,0 1 0,0-1 0,0 1 0,0-1 0,0 0 0,0-3 0,0 2 0,0-6 0,0 2 0,0 0 0,0-2 0,-3 6 0,2-6 0,-3 6 0,4-2 0,0 3 0,0 0 0,4 4 0,0 1 0,4 3 0,-1 3 0,1 1 0,-1 0 0,1 3 0,-1-3 0,1 1 0,-1 1 0,1-2 0,0 4 0,-1 0 0,5-4 0,-4 3 0,8-7 0,-8 7 0,7-2 0,-6 2 0,3-2 0,-5 1 0,1-5 0,-1 3 0,1-1 0,-1-2 0,1 5 0,-1-5 0,1 3 0,-1-1 0,1-2 0,0 2 0,-1 1 0,1-4 0,-1 4 0,1-1 0,-1-2 0,1 2 0,-1 1 0,1-3 0,0 2 0,-1-3 0,-3 3 0,3-2 0,-3 2 0,4 1 0,-1-3 0,1 2 0,-1-3 0,1 3 0,0-2 0,-1 3 0,1-4 0,-1 0 0,1 0 0,-1 0 0,1 0 0,-1 0 0,1 0 0,0 0 0,-4 3 0,-1 1 0,-3 0 0,0 0 0</inkml:trace>
  <inkml:trace contextRef="#ctx0" brushRef="#br0" timeOffset="20988">3235 3401 24575,'0'-8'0,"0"1"0,0-1 0,0 0 0,0 1 0,0-1 0,0-4 0,0 4 0,0-8 0,0 8 0,-8-8 0,7 4 0,-7-1 0,8-2 0,0 6 0,0-3 0,0 5 0,0-1 0,0 1 0,-3-1 0,2 0 0,-2 1 0,-1-1 0,3-4 0,-6 0 0,6-1 0,-2-2 0,-1 6 0,3-2 0,-5 3 0,5 0 0,-3 1 0,4-1 0,-3 4 0,2-3 0,1 6 0,4-2 0,4 3 0,-1 0 0,1 0 0,0 0 0,-1 0 0,1 0 0,-1 0 0,1 0 0,-1 0 0,1 0 0,-1 3 0,1-2 0,0 2 0,-1 1 0,1-4 0,-1 4 0,1-1 0,-1-2 0,1 2 0,-1 1 0,1-3 0,0 5 0,-1-2 0,1 1 0,-4 1 0,3-5 0,-3 3 0,3-1 0,1-2 0,-1 2 0,1 0 0,0-2 0,-1 3 0,1-1 0,-1-2 0,1 2 0,-1 1 0,1-4 0,-1 4 0,-2-1 0,1-2 0,-1 2 0,2-3 0,1 0 0,-1 0 0,1 0 0,-4 0 0,-1 0 0</inkml:trace>
  <inkml:trace contextRef="#ctx0" brushRef="#br0" timeOffset="23993">3519 3153 24575,'0'0'0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2T18:32:00.3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1 24575,'0'5'0,"-2"-1"0,7 5 0,-4-3 0,4 2 0,-4 1 0,1 2 0,1-2 0,-3 2 0,3-4 0,-1 4 0,-1 1 0,4-2 0,-4 1 0,2 0 0,-3-4 0,2 9 0,-1-9 0,1 4 0,-2-6 0,3 1 0,-3 0 0,3-1 0,-3 1 0,0 0 0,0-1 0,0 4 0,2-3 0,-1 3 0,1 0 0,-2 0 0,0 0 0,0 3 0,0-3 0,3 4 0,-2-4 0,2 3 0,-3-3 0,2 3 0,-1-2 0,2 2 0,-3-3 0,0 0 0,3 3 0,-3-6 0,3 6 0,-3-6 0,0 6 0,3-6 0,-3 3 0,3-3 0,-3-1 0,0 1 0,0 3 0,0-3 0,0 3 0,0-4 0,0 1 0,0 0 0,0 2 0,2-1 0,-1 1 0,1 1 0,-2-3 0,0 3 0,0-4 0,3 4 0,-2 1 0,1-1 0,-2 3 0,0-6 0,3 6 0,-2-3 0,2 0 0,-3 3 0,0-3 0,0 4 0,0-1 0,0-3 0,0 3 0,0-2 0,0-1 0,2 3 0,-1-1 0,2 2 0,-3-1 0,0 0 0,0-6 0,0 6 0,0-6 0,0 3 0,0-3 0,0-1 0,2 1 0,-1 0 0,2-1 0,-3 1 0,0 0 0,0-1 0,0 1 0,0-1 0,0 4 0,0-3 0,0 3 0,2 0 0,-1-3 0,2 6 0,-3-3 0,0 1 0,2 7 0,-1-7 0,5 8 0,-6-5 0,3-1 0,0 0 0,-2 1 0,4-1 0,-4 1 0,4-1 0,-1 4 0,-1-3 0,3 3 0,-5-4 0,4 1 0,-4-1 0,4 0 0,-4-2 0,2 1 0,0-1 0,-3 2 0,6-3 0,-6 3 0,5-3 0,-4 4 0,2-1 0,-1 3 0,2-2 0,-1 2 0,0-6 0,-1 3 0,-1-3 0,5 4 0,-6-4 0,3 3 0,0-6 0,-3 6 0,3-3 0,-1 4 0,-1-4 0,5 3 0,-6-3 0,3 0 0,0 3 0,-2-3 0,4 4 0,-4-1 0,4 1 0,-4-1 0,2 0 0,-1 1 0,-1-1 0,5 6 0,-3-1 0,1 2 0,2 0 0,-6-6 0,3 6 0,0-5 0,-2 5 0,4-6 0,-4 6 0,4-6 0,-4 7 0,5-7 0,-6 6 0,3-2 0,-3-1 0,3 3 0,-2-5 0,2 1 0,-3-2 0,0-1 0,3 1 0,-3-1 0,3 0 0,-3 1 0,0-1 0,3 6 0,-3-7 0,3 6 0,0-8 0,-2 4 0,1-1 0,-2 0 0,3 1 0,-2-1 0,2-2 0,-3 1 0,2-1 0,-1 2 0,2 0 0,-1 1 0,-1-1 0,2 0 0,0 1 0,-3-1 0,3 1 0,0-1 0,-2-3 0,1 3 0,-2-3 0,3 9 0,0-4 0,1 4 0,-1-6 0,-3 1 0,2-1 0,-1 0 0,5 1 0,-6-1 0,3 1 0,0-1 0,-3 0 0,3 1 0,-3-1 0,0 0 0,3 1 0,-2-1 0,1 4 0,-2-3 0,0 3 0,0-4 0,0 1 0,0-4 0,0 3 0,0-3 0,0 4 0,0 1 0,0-4 0,0 2 0,0-4 0,0-1 0,0 1 0,0 1 0,0-3 0,0 3 0,0-3 0,0 2 0,0-1 0,0 1 0,0-2 0,0 0 0,0 2 0,0-1 0,0 4 0,0-4 0,0 4 0,0-4 0,0 1 0,0 1 0,-2 0 0,1 4 0,-2-1 0,3 3 0,0-2 0,0 2 0,0-6 0,-3 3 0,3-3 0,-3 4 0,3-1 0,0-3 0,0 3 0,-3-3 0,2 1 0,-1 1 0,2-4 0,-3 4 0,2-1 0,-2-1 0,3 3 0,-2-3 0,1 1 0,-2-2 0,0 1 0,3-3 0,-3 3 0,3 0 0,-3-3 0,3 3 0,-3-4 0,3 1 0,0-1 0,0 1 0,0 0 0,-3-1 0,3 1 0,-3 0 0,3-1 0,0 1 0,0 0 0,-2-3 0,1 2 0,-1 1 0,-1 0 0,2 3 0,-1 0 0,-1-3 0,3 3 0,-3-4 0,3 1 0,-2 0 0,1-1 0,1 4 0,1-3 0,2 3 0,-3-3 0,2-1 0,-1 4 0,1-3 0,1 3 0,-3-4 0,3 4 0,-1-3 0,-1 3 0,1-3 0,1-1 0,-2 1 0,1 0 0,-2-1 0,3 1 0,-3 0 0,3-1 0,-3 1 0,0 0 0,2-1 0,-1 1 0,4-1 0,-4 1 0,1 0 0,1-1 0,-3 1 0,3 0 0,-1-1 0,-1 1 0,1 0 0,1-1 0,-3 1 0,3 0 0,-1 2 0,2-2 0,-1 2 0,2-5 0,-5 2 0,3-2 0,0 6 0,0-5 0,0 4 0,0-5 0,-1 3 0,2 2 0,2 2 0,0-1 0,-3 3 0,2-3 0,-1 4 0,2 2 0,0-1 0,-2 1 0,1-2 0,-4-1 0,5 4 0,-3-3 0,4 6 0,-4-5 0,3 1 0,-5-2 0,4-1 0,-4 0 0,4 1 0,-4-1 0,5 1 0,-6-1 0,6 0 0,-6-2 0,6 1 0,-5-1 0,1-1 0,1 3 0,-2-6 0,4 6 0,-4-3 0,2 1 0,0 1 0,-3-4 0,3 4 0,-1-4 0,-1 4 0,2-4 0,-1 4 0,-1-1 0,2 2 0,-3 0 0,3 1 0,-3 3 0,3-3 0,-3 3 0,3-4 0,-3 4 0,3 0 0,-3 4 0,3-3 0,-2 2 0,4 3 0,-4 0 0,2 3 0,-1-8 0,-1 2 0,5-6 0,-6 6 0,6-5 0,-3 1 0,1-2 0,1-1 0,-1 4 0,-1-3 0,3 6 0,-2-5 0,-1 5 0,3-6 0,-6 3 0,6-4 0,-5 1 0,1-1 0,1 0 0,-2 1 0,4-4 0,-4 3 0,4-6 0,-2 8 0,0-4 0,2 5 0,-4-2 0,4-1 0,-4 0 0,5 1 0,-3 2 0,1-1 0,1 1 0,-4-2 0,5 3 0,-3-3 0,4 3 0,-4-1 0,3 2 0,-2 3 0,2 0 0,-2-3 0,2 2 0,-2-3 0,2 8 0,1-3 0,0 3 0,0-4 0,-1 0 0,4 9 0,-6-7 0,5 7 0,-5-5 0,3-3 0,0 3 0,-1 0 0,1 1 0,0-1 0,0 0 0,0-4 0,-4 0 0,3 0 0,-5 0 0,5 0 0,-5-3 0,2 2 0,0-2 0,-3-1 0,3 0 0,-3 0 0,3-3 0,-2 3 0,1-4 0,-2 3 0,0-2 0,0 2 0,0-6 0,0 3 0,3-3 0,-2 4 0,2-4 0,-3 3 0,2-3 0,-1 4 0,2-4 0,-3 3 0,3-3 0,-3 7 0,6-3 0,-6 3 0,3 0 0,0 0 0,-2 1 0,5 2 0,-5-2 0,5 6 0,-2 2 0,0 0 0,2 3 0,-2 9 0,3-5 0,0 9 0,0-16 0,0 7 0,-3-6 0,2 6 0,-2-7 0,0 3 0,-1-7 0,-3 6 0,0-6 0,0 3 0,4 9 0,4 8 0,15 32 0,-7-9 0,5-13 0,-16-30 0,-5-22 0,2-2 0,-2 9 0,6 3 0,0 1 0,-2-2 0,1-4 0,-5-5 0,5 1 0,-1-3 0,1 3 0,1 0 0,-1 0 0,1 0 0,0 9 0,0-1 0,1 15 0,-1-9 0,1 13 0,0-10 0,0 7 0,-1-4 0,1 0 0,0 4 0,-1-3 0,1 3 0,0-4 0,0 0 0,-1 0 0,1 4 0,0-3 0,0 6 0,0-6 0,0 7 0,3-3 0,-3 0 0,4 2 0,-5-6 0,1 7 0,-3-7 0,2 3 0,-5-4 0,5 4 0,-5-4 0,5 4 0,-5-4 0,5 0 0,-3 4 0,4-3 0,0 3 0,0-4 0,-1 0 0,1 0 0,-3 0 0,1-3 0,-1 2 0,2-2 0,1-1 0,-3 3 0,1-5 0,-4 1 0,4-2 0,-4-1 0,2 0 0,-1 1 0,2 3 0,2-3 0,-2 3 0,1-4 0,-4 0 0,5 1 0,-3-1 0,0 1 0,6 4 0,-5 1 0,5 0 0,-5 2 0,1-7 0,-1 6 0,2-6 0,1 6 0,-1-2 0,1 3 0,2 0 0,-1 0 0,1 0 0,-2 0 0,3 0 0,-3-3 0,2 2 0,-2-2 0,2 3 0,-1 0 0,1 0 0,1 0 0,-3 0 0,3 0 0,-1 5 0,-1-3 0,1 3 0,-3-8 0,4 2 0,-3-2 0,3 3 0,-4-4 0,4 3 0,-3-2 0,2 0 0,-2 2 0,-1-3 0,1 1 0,-1 2 0,1-2 0,-1 0 0,1 2 0,-1-3 0,-2 1 0,2 2 0,-2-2 0,2 3 0,1 0 0,0 0 0,-1 0 0,4 9 0,0-7 0,1 11 0,1-12 0,-4 6 0,5-2 0,-5 4 0,2-1 0,1 1 0,-3-1 0,5 1 0,-5 0 0,5-1 0,-4 5 0,4-3 0,-5 2 0,2-3 0,-2 4 0,2-4 0,-2 0 0,2 3 0,-3-6 0,1 7 0,2-5 0,-2-3 0,5 3 0,1 6 0,-3-11 0,2 9 0,-7-19 0,1 6 0,2-2 0,2 11 0,11 3 0,-8 0 0,1-14 0,-4-3 0,-2-6 0,10 10 0,-1 3 0,4 0 0,3 1 0,-7-4 0,11 3 0,-11-3 0,12 4 0,-8 0 0,8 1 0,-8-5 0,7 3 0,-7-3 0,3 4 0,-7-1 0,6 1 0,-5-5 0,6 5 0,-8-5 0,3 0 0,-6-1 0,2 0 0,-6-2 0,-1-2 0,-3 0 0,2-2 0,-1 2 0,2 0 0,-3-2 0,0 1 0,0-4 0,0 4 0,0-4 0,3 4 0,-3-1 0,6 2 0,-2 0 0,-1-2 0,3 1 0,-6-4 0,3 2 0,-1-4 0,2 7 0,-1-5 0,-1 4 0,-2-5 0,-3-1 0,2-2 0,-4 2 0,4-1 0,-5 1 0,5-2 0,-4 2 0,1-1 0,1-1 0,-2 2 0,1-2 0,1 2 0,-3 1 0,5 0 0,-4-1 0,4 1 0,-4 3 0,4-3 0,-5 3 0,5-4 0,-4 4 0,4-3 0,-2 6 0,0-3 0,3 4 0,-3-1 0,4 1 0,-1 2 0,0-1 0,4 5 0,-3-6 0,2 3 0,0-1 0,-2-1 0,3 5 0,-4-6 0,1 6 0,2-5 0,-2 5 0,2-6 0,1 6 0,-3-6 0,5 7 0,-2-4 0,0 1 0,0-1 0,-1-4 0,-3 0 0,3 1 0,0-1 0,-2 0 0,2 1 0,-3-1 0,0-2 0,0 1 0,0-4 0,-2 4 0,1-1 0,-2-1 0,3 3 0,0-3 0,0 3 0,3-2 0,-2 2 0,2-6 0,-3 6 0,0-6 0,-1 3 0,1 0 0,0-3 0,0 6 0,0-6 0,0 6 0,0-3 0,3 6 0,-2-2 0,1-1 0,-2 0 0,0-3 0,0 0 0,-3 3 0,2-6 0,-1 6 0,1-6 0,-1 3 0,1-3 0,-5 2 0,6-1 0,-6 1 0,3-2 0,-3 0 0,0 2 0,2-1 0,-1 4 0,1-4 0,-2 1 0,3 1 0,-2-3 0,1 6 0,1-6 0,-2 3 0,1 0 0,-2-3 0,0 3 0,3-4 0,-3 1 0,5 0 0,-4-1 0,1 1 0,-2-1 0,3-1 0,-2 1 0,1-2 0,1 2 0,-3 1 0,5-3 0,-4 2 0,1-2 0,1 0 0,-3 2 0,3-1 0,-3 1 0,2-2 0,-1 2 0,2-1 0,-3 1 0,2 1 0,-1-1 0,1 1 0,-2 0 0,3-3 0,-3 2 0,3-4 0,-3 1 0</inkml:trace>
  <inkml:trace contextRef="#ctx0" brushRef="#br0" timeOffset="58286">74 2016 24575,'0'7'0,"0"1"0,3-1 0,5 1 0,-3 0 0,6 0 0,-7-1 0,4 1 0,-1-1 0,1 1 0,-1 0 0,1-1 0,-1 1 0,1-1 0,0 1 0,-1 3 0,-2-2 0,2 2 0,-3-3 0,3-1 0,1 1 0,0 0 0,-1-1 0,1 5 0,0-4 0,-1 4 0,1-5 0,0 5 0,-1-4 0,1 4 0,0-1 0,-4-2 0,3 2 0,-2-3 0,2-1 0,-3 1 0,3-1 0,-6 1 0,6-1 0,-7 1 0,7 0 0,-3-1 0,1 1 0,1-4 0,-5 3 0,6-3 0,-6 3 0,5 1 0,-5-1 0,6 1 0,-6 0 0,5-4 0,-5 2 0,6-1 0,-6 2 0,6 1 0,-3-1 0,0 1 0,3-4 0,-6 3 0,2-3 0,-3-3 0,0-6 0,0-3 0,3-3 0,1 3 0,4-3 0,0-2 0,0-3 0,1-1 0,2 1 0,3-5 0,2 3 0,6-3 0,-8 4 0,6 0 0,-8 0 0,5 1 0,-1-1 0,1 1 0,-1 0 0,0-1 0,1 1 0,-1 3 0,0-3 0,5 7 0,-3-7 0,3 7 0,-5-3 0,1 0 0,-1 3 0,0-3 0,-3 4 0,2 3 0,-6-2 0,2 6 0,-3-5 0,-4 8 0,-1-4 0,-3 5 0</inkml:trace>
  <inkml:trace contextRef="#ctx0" brushRef="#br0" timeOffset="61552">564 5457 24575,'18'0'0,"-2"0"0,-8 0 0,3 0 0,-2 0 0,2 0 0,-3 0 0,-4 4 0,3-3 0,-3 5 0,7-1 0,-5 2 0,8-2 0,-9 2 0,11-3 0,-8 4 0,8 0 0,-8 0 0,4-1 0,-5 1 0,1-1 0,-1 1 0,1 0 0,-1-1 0,1-3 0,0 3 0,-1-3 0,1 4 0,-1-1 0,1 1 0,-1-1 0,1 1 0,3 0 0,-2-4 0,2 3 0,-3-3 0,0 4 0,-4-1 0,-1-6 0,-3-2 0,3-6 0,2-1 0,2-4 0,5 0 0,1-5 0,8 0 0,-4 1 0,10-7 0,-9 1 0,4-1 0,0-3 0,-4 8 0,4-9 0,-5 10 0,0-4 0,4 4 0,-4 0 0,8 0 0,-2-1 0,3 1 0,-4-1 0,4 1 0,-13 4 0,7 1 0,-11 4 0,2 3 0,-3-1 0,-1 5 0,-3-3 0,0 4 0</inkml:trace>
  <inkml:trace contextRef="#ctx0" brushRef="#br0" timeOffset="64838">1593 8889 24575,'21'0'0,"-3"0"0,-1 0 0,-6 0 0,1 0 0,-4 0 0,8 0 0,-8 0 0,4 0 0,-5 0 0,5-4 0,-4 3 0,4-3 0,-5 4 0,1 4 0,-1-3 0,1 5 0,3-5 0,-2 6 0,2-6 0,-3 5 0,0-1 0,-1 2 0,1 1 0,3-4 0,-2 3 0,2-3 0,-3 3 0,-1 1 0,-3 0 0,3-4 0,-6 2 0,2-1 0,-3-16 0,4 4 0,1-22 0,9-4 0,-5 8 0,10-22 0,-9 17 0,9-13 0,-5 10 0,5-4 0,-5 9 0,3 1 0,-8 6 0,3 4 0,-4 5 0,0 3 0,-4 3 0,2 5 0,-5-6 0,6 6 0,-6-6 0,6 6 0,-7-5 0,4 5 0,-4-3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2T18:33:42.89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7621 1,'-45'0,"6"0,22 0,5 0,-7 0,2 0,0 0,-1 0,5 0,-8 0,-1 0,-5 0,-5 0,4 0,-14 0,13 0,-20 0,15 0,-5 0,2 0,4 4,0 1,1 4,6-4,4 3,1-4,4 4,1-3,3 2,-6-3,2 4,1-4,-3 0,3-1,-2 2,-1-1,2 3,1-6,-5 7,3-4,-7 1,2 3,1-4,-3 5,3 0,-1-1,2-3,0 3,4-4,-4 5,4-5,5 3,-4-2,4 3,-5 0,-4 0,4 1,-9-1,4 1,-5 0,1 0,-1-1,5 1,-4 0,5 2,-1-1,3 1,6-3,-3-3,4 2,-5-7,-4 8,4-3,-9 3,9 1,-9-1,9-3,-9 3,8-7,-7 3,7-1,-3-2,0 3,4-4,-4 0,0 4,3-3,-3 3,0 0,3-3,-14 3,12-1,-8-2,7 3,3-1,-3-2,0 3,4 0,-9-3,8 2,-7-3,3 4,-5-3,0 3,5 0,-3-3,3 2,-10 1,4-3,-4 4,0-1,4-3,-3 3,4 0,-12-3,10 3,-10-4,13 0,3 0,-2 4,3-3,0 3,-4-4,8 0,-7 0,7 3,-3-2,0 3,4-4,-4 0,0 4,-1-3,-5 7,0-7,1 7,-1-3,0-1,-5 5,4-4,-3 4,-8 3,10-6,-10 6,17-7,-4 3,9 1,-9-4,9 2,-4-6,4 6,1-6,-5 6,3-6,-3 7,0-7,-1 3,0-1,-4-2,4 7,-5-7,-7 3,6-4,-6 4,12-4,-4 4,4-4,0 4,1-3,0 7,3-7,-7 2,7 1,-7-3,2 7,-8-3,3 4,-9 0,4 0,-5 1,0-1,-1-4,1 4,5-4,-4 0,-2 3,-1-3,4 0,1 3,11-7,-7 8,4-8,0 6,-5-6,5 7,-10-7,9 3,-4 0,5-3,-5 7,5-3,-5 0,10 3,-4-3,4 3,0 1,-4-4,9 2,-9-2,-5 25,10-20,-12 15,10-25,-11 0,-4 0,0 0,0 5,5 0,1 4,6-1,-1-3,5 3,5-7,1 2,4-3,-11 0,9 0,-4 0,-1 0,9 4,-13-3,10 2,-3-3,-1 4,-3 0,3 1,1-2,1 1,2-3,-3 6,-1-6,1 6,-1-6,-4 7,4-3,-9-1,8 4,-7-7,7 6,-3-6,9 2,-4-3,-3 0,5 0,-12 0,16 0,-8 0,-7 0,6 0,-14 0,15 0,-7 0,7 0,-3 0,0 0,3 0,-3 0,5 0,-1 0,1 0,-5 0,3 0,-3 4,5-3,-1 3,1-1,-1-2,1 6,0-6,-1 3,-4-4,3 4,-3-3,0 6,4-6,-4 7,4-4,1 1,-1-2,1-3,-1 4,1-3,-1 6,1-6,0 3,-1-1,1-2,-1 3,-3-4,7 0,-9 0,12 0,-8 0,2 0,3 0,-9 0,9 0,-3 0,-2 0,4 0,-9 0,6 0,1 0,0 0,4 0,-8 0,6 0,-5 0,7 0,-3 0,-8-4,9 3,-4-2,0 3,7 0,-14 0,15-4,-12 3,5-5,0 5,-5-6,12 3,-12 0,9-3,-3 2,-1 1,7-3,-11 7,8-7,-6 6,4-2,-1 3,1 0,-1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2T18:33:50.63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2211,'54'0,"-12"0,-26 0,-4 0,5 0,2 0,-5 0,4-4,-5 0,-1-4,4-4,-4 3,1-3,7 4,-7 0,8-1,-9 1,8 0,-10 0,10 3,-8-2,1-1,3 3,-4-10,4 13,1-12,-5 12,3-13,-2 10,3-7,1 0,-1 3,0-3,1 4,4-5,-4 4,4-4,-4 1,-1 0,5-2,-4-1,4 5,0-6,-3 7,-1-3,-2 3,-6 2,13-5,-12 7,8-6,-3 4,-6 1,10-4,-6 1,3 0,0-3,1 4,-1-4,1 3,-1-7,0 7,1-3,-5 4,4 0,-1-7,-1 9,4-13,-9 18,6-10,-3 3,1-1,1-2,-2 3,1 0,1-7,-5 2,2-3,-3 4,3 1,1-1,-1 0,4 1,-3 0,-1 3,4-7,-7 7,7-3,-6-1,6 3,-6-3,10-3,-10 5,10-9,-7 11,1-8,2 7,-2-7,4 3,-1 1,0-4,1 7,-5-7,4 7,-3-3,-1 0,4 3,-3-3,3 4,0-4,-3 3,2-3,-2 0,3 3,1-6,-1 6,0-3,-3 4,2-1,1-2,-3 2,6-6,-6 6,3-3,0 4,1-1,-1-2,0 1,1-2,-1 1,1 1,-5-1,3 2,-2 1,-1 0,4 0,0 0,-3-4,6 3,-6 1,-1 1,11-1,-4-2,6-2,-5 4,1-1,1 1,5-1,-5-4,14 3,-19-2,9 3,-14-2,10 1,-7 2,14 0,-19-1,6 4,-4-13,-4 12,3-9,1 0,0 1,0-2,4 1,-8 2,4 1,-4-4,3 4,-2 0,2-3,0 3,-2-1,2-2,0 3,-3 0,4-3,-1 3,-3 0,7-7,-7 10,4-6,-2 4,-1 2,5-9,-5 9,5-5,-6 2,3 4,0-10,-3 9,4-10,-1 3,-2-1,2 1,-3 1,0 6,3-6,1 7,0-7,2 3,-9 0,8-2,-4 2,3 0,2-2,-6 2,0-3,13 13,-13-3,18 13,-10-8,-3 0,6 0,-7 0,5 0,-1 0,0-4,1 3,-1-3,1 4,3 0,-6-3,6 2,-8-2,4 3,1 0,-2 0,4 0,-6 0,9 0,-5 0,0 0,5 0,-13 0,10 0,-3 0,-3 0,9 0,-9 0,2 0,3 0,-5 0,5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2T18:33:57.07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0,'0'37,"0"-6,0-23,0 6,0 3,0-1,0 2,0-6,0 4,0 0,7 1,-1-1,1-4,1 7,-4-9,4 8,3-3,-6-2,9 5,-9-5,6-1,0 2,-2-1,2-1,0 6,-2-8,2 8,-3-6,-1-1,4 4,-2-4,1 1,2 6,-4-8,3 5,0-4,-2 1,2 0,0 3,-3-7,3 6,4-2,-6 0,5-1,-3 0,-3-3,10 6,-9-5,6 2,-4-1,-3-1,6 5,-2-5,0 1,2 1,-6-2,7 5,-4-2,1 0,2 2,-5-6,5 6,-2-2,0 0,2-1,-2-4,3 4,-4-2,4 5,-3-5,0 2,3 0,-7-3,6 3,-2-3,3-1,0 4,-3-6,2 5,2-5,0 2,-1-2,1-2,0 1,1-4,-1 7,-1-6,-3 2,8-3,-4 0,3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2T17:50:25.29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2T18:34:06.95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5497,'59'0,"-10"0,-24 0,-3 0,5 0,-9 0,6 0,-14 0,18 0,-18 0,14 0,-7 0,0 0,4 0,0 0,1 0,0 0,-1 0,-5 0,5-8,-3 6,3-6,-5 5,5-2,1-4,5 0,-1 0,1 0,-1 1,1-1,-5 0,3 4,-7-2,7 2,-7-4,3 5,0-4,-4 3,9 0,-9-2,9 6,-4-7,4 4,1-5,-1 0,-4 0,4 4,-9-2,4 2,0 1,-3-4,3 4,-5-1,5-3,-3 4,2-5,9 1,-10-1,9 1,-7-1,-3 1,3 3,-1-3,2 3,5-4,0 0,-1 0,6 0,-4 0,3-4,1 3,1-7,5 6,-5-3,21-4,-17 7,13-7,-13 9,-10 0,5 0,-5 0,-1 0,-4 0,4 0,-9 1,0 0,-1-1,-4 1,17 4,-4-8,15 2,-7-9,5 0,-4-4,3 3,-9-3,4 5,-5 0,-5 4,-1-2,-5 7,0-7,1 7,-1-3,-3 4,2 0,1-3,-3 2,6-3,-11 4,11-3,-10 2,14-2,-14 3,10 0,-3-4,-3 3,2 2,-1-4,-5 6,9-6,-6 0,-1 3,4-7,-2 2,3 0,5-3,-4 3,9-4,-9 0,9-1,-9 5,4-3,-4 7,-5-7,4 7,-3-6,3 6,-3-7,2 3,2 0,-3-3,6 3,-2 0,-1-2,4 1,-5-2,5 7,-7 1,3-3,0-15,10-16,11-10,5-2,1-7,0 5,0-5,-7 19,12-23,-17 30,12-24,-15 24,2-6,-1 0,0 6,-6 2,-1 5,-1 1,-3 0,4-1,-6 2,0 4,-3-4,2 4,-3 0,5-4,-1 4,0 0,6-10,1 8,6-16,3 15,-8 4,-6 9,-4 0,-1-7,6-13,3-2,0 0,-3-3,10-9,-15 15,15-29,-15 34,15-24,-10 16,9-6,-4 0,18-8,-11 11,15-10,-18 22,16-14,-15 18,15-13,-6 9,-12 8,0-14,-4 9,-7-11,17-1,-9 1,5 3,-4-8,-1 4,-5-4,5-6,-9 9,20-21,-17 14,13-6,0-8,-11 29,16-24,-12 21,7-10,-2 4,1 3,-2 4,0 9,4 2,-12 13,-2-3,-2-5,-1-6,15-15,10-3,-7-4,13-1,-10 2,0-6,3 5,-2-11,1-1,-3 9,-3-16,-2 22,-4-13,-3 22,-5-2,-8 13,-3-7,1 3,-2-5,11 0,-7 1,7-6,-7 4,3 1,-5 6,0 8,11 5,-1 1,11 2,3-9,-4 0,4-9,-9 5,-2-4,0 5,-7-4,6 3,-10-4,1 10,-2-4,2 8,-2-8,3 7,-1-3,-3 1,7 3,-4-6,1 5,2 1,-9-9,2 6,-7-8,0 7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2T18:38:27.658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237533.95313"/>
      <inkml:brushProperty name="anchorY" value="-117741.625"/>
      <inkml:brushProperty name="scaleFactor" value="0.5"/>
    </inkml:brush>
    <inkml:brush xml:id="br1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253591"/>
      <inkml:brushProperty name="anchorY" value="-120310.84375"/>
      <inkml:brushProperty name="scaleFactor" value="0.5"/>
    </inkml:brush>
    <inkml:brush xml:id="br2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269648.0625"/>
      <inkml:brushProperty name="anchorY" value="-122880.0625"/>
      <inkml:brushProperty name="scaleFactor" value="0.5"/>
    </inkml:brush>
    <inkml:brush xml:id="br3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289930.46875"/>
      <inkml:brushProperty name="anchorY" value="-129652.24219"/>
      <inkml:brushProperty name="scaleFactor" value="0.5"/>
    </inkml:brush>
    <inkml:brush xml:id="br4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306857"/>
      <inkml:brushProperty name="anchorY" value="-132747.32813"/>
      <inkml:brushProperty name="scaleFactor" value="0.5"/>
    </inkml:brush>
  </inkml:definitions>
  <inkml:trace contextRef="#ctx0" brushRef="#br0">193 266 24575,'0'0'0</inkml:trace>
  <inkml:trace contextRef="#ctx0" brushRef="#br1" timeOffset="568">193 266 24575,'0'0'0</inkml:trace>
  <inkml:trace contextRef="#ctx0" brushRef="#br2" timeOffset="7212">1 0 24575,'7'8'0,"1"0"0,-1-1 0,1 1 0,-1-4 0,1 3 0,-1-3 0,1 0 0,0 3 0,-1-3 0,1 0 0,-1 3 0,1-6 0,-1 5 0,1-1 0,-1 2 0,1 1 0,0-1 0,-1 1 0,1-4 0,-1 3 0,1-3 0,-1 0 0,1 3 0,-1-3 0,1 0 0,0 3 0,-1-3 0,-3 4 0,3-4 0,-3 3 0,4-7 0,-4 7 0,3-6 0,-3 2 0,0 1 0,3-4 0,-3 7 0,4-3 0,-1 4 0,1 0 0,-4-1 0,3-3 0,-3 0 0,3-1 0,1 1 0,-1 4 0,1-4 0,0 3 0,-1-7 0,1 7 0,-1-3 0,1 4 0,-1 0 0,1-1 0,-1-3 0,5 3 0,0-2 0,1 3 0,2 0 0,-2 0 0,3 4 0,0-3 0,1 3 0,-1-4 0,-3 0 0,7 0 0,-7 4 0,4-3 0,-1 3 0,-4-5 0,4 2 0,1-1 0,-5 0 0,4 0 0,-4 0 0,1 0 0,2 0 0,-3 0 0,1 4 0,3-3 0,-4 2 0,1-3 0,2 0 0,-6 0 0,6 0 0,-6 0 0,6 0 0,-3 3 0,0-2 0,-1 2 0,1-4 0,-4 1 0,4 0 0,-5-1 0,1 1 0,3 0 0,-2-1 0,2 1 0,-3 0 0,0-1 0,-1 1 0,1 0 0,-1-1 0,1 1 0,-1-1 0,1 1 0,-1-1 0,1 1 0,0-1 0,-1 1 0,1 0 0,-1-1 0,1 5 0,3-1 0,-2 2 0,2-2 0,-4-4 0,1 1 0,-1-1 0,-3 1 0,3-4 0,-3 3 0,4-3 0,-1 0 0,1 3 0,0-3 0,-1 4 0,1-1 0,-1 1 0,1-1 0,-1 1 0,1-1 0,0 5 0,-1-4 0,1 4 0,0-5 0,0 5 0,3 0 0,-3 0 0,3 3 0,-3-6 0,0 2 0,-1-3 0,1-1 0,0 5 0,0-4 0,-1 4 0,1-5 0,0 5 0,-1-4 0,1 4 0,0-5 0,-1 1 0,1-1 0,0 5 0,3-3 0,-2 2 0,6 0 0,-3-2 0,0 2 0,0 1 0,-1-3 0,-1 6 0,1-6 0,1 3 0,-3-1 0,2-2 0,1 3 0,-3-1 0,2-2 0,1 3 0,-3 0 0,6-3 0,-5 6 0,5-6 0,-6 7 0,7-7 0,-8 2 0,4-3 0,-1 4 0,-2-4 0,6 4 0,-6-4 0,6 7 0,-3-6 0,1 6 0,2-3 0,-7-3 0,8 2 0,-7 1 0,6-3 0,-6 3 0,6-1 0,-6-2 0,6 3 0,-6-1 0,7-2 0,-7 7 0,6-7 0,-6 6 0,7-6 0,-3 3 0,-1 0 0,4-3 0,-7 3 0,6-1 0,-3-2 0,8 6 0,-3-2 0,-1-1 0,-4 0 0,-1-4 0,-2 3 0,3-2 0,-1 3 0,-2-5 0,3 5 0,-5-3 0,5 2 0,-3-3 0,6 0 0,-7 0 0,4 0 0,-1 0 0,-2-1 0,2 1 0,-3 0 0,3-1 0,1 1 0,0 0 0,0-1 0,-5-2 0,1 1 0,-1-5 0,1 6 0,3-6 0,-2 5 0,2-1 0,-3 2 0,-1-3 0,5 3 0,-4-2 0,4 2 0,-5-2 0,5 2 0,-4-3 0,4 4 0,-1 0 0,-2-1 0,2-2 0,1 2 0,-4-3 0,4 0 0,3 7 0,-6-6 0,10 6 0,-11-3 0,4 0 0,-5-1 0,1 1 0,0 0 0,3-1 0,-2 1 0,2-4 0,-3 3 0,-1-3 0,1 4 0,-1-4 0,1 3 0,-1-3 0,1 4 0,0-1 0,-4 1 0,2-1 0,-1 1 0,-1-1 0,3-2 0,-3 1 0,0-1 0,3-1 0,-6 2 0,5-5 0,-5 6 0,6-6 0,-6 6 0,5-7 0,-5 7 0,6-3 0,-3 4 0,4-4 0,-4 3 0,3-3 0,-3 4 0,3-1 0,1 1 0,-1-1 0,1 1 0,3-1 0,-3 1 0,3-1 0,-3 1 0,-1-1 0,1 1 0,-1 0 0,1-1 0,0 1 0,-1-1 0,5 1 0,-4 0 0,4 0 0,-1-1 0,-2 1 0,2 0 0,-3-1 0,3 1 0,-2 0 0,2 0 0,1 0 0,-4-1 0,4 1 0,-5 0 0,8 3 0,-6-3 0,6 3 0,-7-3 0,-1 0 0,5-1 0,-4 1 0,4-3 0,-1 2 0,-2-3 0,2 4 0,-3-1 0,-1 1 0,5-4 0,-4 3 0,4-3 0,-1 4 0,-2-1 0,2 1 0,-3 0 0,3 0 0,-2-1 0,2 1 0,1 0 0,-4-1 0,8 2 0,-4 2 0,0-3 0,-1 3 0,1-3 0,-4 4 0,4-4 0,-4 4 0,-1-5 0,1 5 0,0-4 0,0 4 0,-1-5 0,1 1 0,3 3 0,-2-2 0,2 2 0,1 1 0,-4-3 0,4 2 0,-1-3 0,-2-1 0,2 5 0,4 0 0,-5 5 0,9-5 0,-10 0 0,3-1 0,-1-2 0,-2 3 0,6-4 0,-6 0 0,3 3 0,-1-2 0,-2 3 0,3-4 0,-1-1 0,-2 1 0,2 0 0,-3 3 0,0-2 0,-1 2 0,1-3 0,0-1 0,-1 5 0,1 4 0,0-3 0,0 2 0,0-4 0,-1-2 0,-2 2 0,2-3 0,-3 3 0,0-2 0,3 2 0,-2-3 0,2 0 0,1 3 0,0-2 0,-1 2 0,1 1 0,0-4 0,0 4 0,0-1 0,-1-2 0,1 6 0,-3-6 0,2 2 0,-3 0 0,4 2 0,-3 3 0,6 8 0,-6-6 0,3 6 0,-1-8 0,-2 5 0,4-3 0,-1 3 0,0-5 0,0 0 0,0-3 0,-3 2 0,2-6 0,-3 6 0,4-6 0,-4 2 0,3-3 0,-6-1 0,5 1 0,-1 3 0,-1-2 0,3 2 0,-2 1 0,2-4 0,-2 8 0,1-8 0,-1 8 0,6-4 0,-2 0 0,2 3 0,-4-7 0,1 4 0,-4-5 0,3 1 0,-2 3 0,-1-2 0,3 2 0,-6-3 0,5-1 0,-1 1 0,-1 0 0,3-1 0,-7 1 0,7-1 0,-3 1 0,1-1 0,-2 1 0,0 3 0,-2-3 0,2 3 0,-3-3 0,0-1 0,4-3 0,-3 3 0,2-3 0,0 4 0,-2-1 0,6 1 0,-6 0 0,2-1 0,0-3 0,-2 3 0,3-3 0,-1 4 0,-2-1 0,2 1 0,-3-1 0,4 1 0,-4 0 0,4-1 0,-1 1 0,-2-1 0,2 5 0,1-4 0,-3 4 0,5-5 0,-5 1 0,6-1 0,-6 1 0,5-4 0,-5 3 0,6-6 0,-6 5 0,5-5 0,-5 6 0,3-3 0,-4 4 0,3-4 0,1 3 0,0-3 0,3 0 0,-3 3 0,4-3 0,-1 4 0,1-1 0,-4 1 0,3-1 0,-3 1 0,4-1 0,-1 1 0,-3-1 0,3-2 0,-6 1 0,2-1 0,1-1 0,-4 2 0,4-1 0,-1 2 0,-2 1 0,2-1 0,-3 1 0,0-1 0,0 1 0,0 0 0,0-1 0,0 1 0,0-4 0,0-1 0</inkml:trace>
  <inkml:trace contextRef="#ctx0" brushRef="#br3" timeOffset="9959">3877 2906 24575,'0'17'0,"0"-1"0,0-3 0,0-2 0,0-3 0,0 3 0,0-2 0,0 2 0,0-3 0,0-1 0,0 1 0,0-1 0,0 1 0,0-1 0,0 1 0,0 0 0,0-1 0,0 1 0,0-1 0,0 1 0,3 3 0,-2-2 0,6 2 0,-6 1 0,6-4 0,-6 4 0,5-5 0,-5 1 0,3-1 0,-1 1 0,-2 0 0,2-1 0,-3 5 0,0-4 0,3 4 0,-2-5 0,3 1 0,-4-1 0,0 1 0,3-4 0,-2 3 0,2-3 0,-3 3 0,-3-2 0,-1-2 0,-8-3 0,3 0 0,-2 0 0,-1 0 0,0 0 0,-5 0 0,5 0 0,-4 0 0,4 4 0,-5 0 0,1 1 0,-1-2 0,1-3 0,3 4 0,-2-3 0,6 2 0,-3-3 0,5 0 0,-5 0 0,4 0 0,-4 0 0,4 0 0,1 0 0,-1 0 0,0 0 0,1 0 0,3 3 0,-3-2 0,6 6 0,-2-6 0,3 2 0</inkml:trace>
  <inkml:trace contextRef="#ctx0" brushRef="#br4" timeOffset="12985">1662 1102 24575,'0'13'0,"0"2"0,0-6 0,0 2 0,0-3 0,0 3 0,0 2 0,0 3 0,3-3 0,2 2 0,-1-6 0,0 2 0,-1 1 0,-2 0 0,6 0 0,-2 0 0,2-1 0,-2-2 0,2 6 0,-3-6 0,4 2 0,-4-3 0,0 3 0,-1-2 0,1 2 0,0-3 0,0 0 0,-4-1 0,3 1 0,-2-1 0,2 1 0,1-4 0,-7-1 0,2 1 0,-3 0 0,-3 0 0,3 3 0,0-3 0,-3 0 0,6 3 0,-6-6 0,3 5 0,0-1 0,-7-1 0,6 3 0,-7-3 0,1 0 0,-2 3 0,-3-3 0,-1 5 0,5-1 0,0-4 0,4-1 0,1 1 0,-1-3 0,0 2 0,1-3 0,-1 3 0,0-2 0,1 3 0,-1-4 0,4 0 0,1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2T18:39:02.63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17,'48'0,"2"0,-41 0,11 0,-4 0,1 0,3 0,-4 0,1 0,-1 0,4 0,-3 0,3 0,-4 0,1 0,-1 0,0 0,1 0,-1 0,0 0,1 0,4 0,-4 0,4 0,-4-4,-5 3,7-2,-6-1,3 3,3-3,-6 4,6 0,-3 0,4 0,-3 0,-1 0,-1 0,-2 0,3 0,0 0,1 0,2 0,-1 0,-3 0,1 0,0 0,0 0,7 0,-10 0,5 0,-3 0,-2 0,8 0,-8 0,9 0,-9 0,5 0,-2 0,-2 0,11 0,-15 0,12 0,-9 0,3 0,1 0,3 0,-2 0,3 0,-5 0,1 0,2 4,-5-3,4 2,-6 0,5-2,-2 3,5-1,-3-2,-1 6,-1-7,0 7,1-6,3 2,-4 1,0 0,0 3,0-2,0 1,0-2,0 4,0 0,1-1,-1 1,0-1,-3 1,2-1,-2 4,3-2,0 2,-3-4,2 1,-2 3,3-3,0 3,0-4,-3 1,2 0,-2 3,3-3,0 3,-3-4,2 1,-2 3,-1-3,4 3,-7 0,6-3,-5 7,5-7,-6 6,7-2,-7 0,6 2,-5-5,2 5,-4-2,1 3,-1 0,1-3,-1 2,4-2,-2 3,2-4,-4 4,1-4,-1 9,1-8,-1 3,1 0,0-6,-1 13,1-12,-4 9,3-8,-3 5,0-1,3 0,-3 0,3 1,-2-1,1 0,-1 0,2 0,-3 0,3 0,-6 0,6 0,-3 1,0-1,3 0,-3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2T17:50:28.80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1270 1962,'0'-65,"0"8,0 33,-5 6,4-11,-4 9,5-5,0 3,0 9,0-4,0-6,-5 9,4-15,-9 16,4-4,0-6,-10 3,14-5,-15-4,4 3,-1-13,-10 12,16-9,-8 9,3-11,-2-1,-3 0,5 7,0-5,1 11,0-4,-1-1,1 6,-1-6,-4 7,4 0,-5 0,6 0,1 6,-11-4,2 9,-3-4,0 6,5-1,-12-1,4 1,-4-5,6 3,0-8,0 3,-1-12,1 6,-2-12,7 11,1-11,6 11,-1-11,1 12,5 0,-4-3,10 15,-10-9,10 11,-9 0,-6 0,2 4,-7 2,10 0,-5-1,4-5,-4 5,5-4,0-1,-5 4,3-8,-3 9,5-5,0-1,-5 1,4 0,1 0,-4 5,2-9,-4 8,1-4,5 1,0 4,-5-11,3 5,-3 1,5 1,0 4,-5-5,4 0,1 0,-4 0,7-1,-3-4,6-1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2T17:50:34.75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1,'51'0,"-3"0,-36 0,5 0,5 0,-9 0,15 0,-16 0,10 0,-9 0,9 0,-9 0,9 0,-10 0,11 0,-11 0,11 0,-5 0,0 0,4 0,-9 0,9 0,-4 0,0 0,5 0,-11 0,5 0,-1 0,-3 0,8 0,-8 0,2 0,1 0,1 0,0 0,-1 0,6 0,-9 0,15 0,-16 0,5 0,-1 0,-4 0,9 0,-9 0,9 0,-9 0,9 0,-8 0,9 0,-4 0,0 0,5 0,-11 0,5 0,-1 0,-4 0,9 0,-9 0,4 5,0-4,-4 4,9 0,-8-3,9 3,-10 0,11-4,-11 4,11-5,-5 0,0 5,4-4,-4 4,0 0,5-4,-5 9,0-9,-1 5,-1-1,-3-4,9 10,-9-10,3 5,1-1,1-4,0 9,5-3,-5-1,6 5,-1-5,1 1,0 3,-6-3,4-1,-9 4,14-4,-13 1,7 3,-10-9,0 9,5-4,-4 0,4 4,0-9,-4 9,10-4,-10 0,5 0,-1-1,-4-4,9 9,-3-4,-1 0,0 4,-1-8,-3 7,14-2,-13-1,7 4,-4-8,-5 7,11-7,-5 2,0 1,-1 1,-6 0,5 5,-3-5,3 0,1-1,-5 0,16 2,-15-1,9 4,-11-9,0 9,10-4,-8 0,8-1,-10 0,5-4,1 9,0-9,4 9,-8-8,3 3,0 0,-4 1,9 0,-9-1,4 0,0 1,-4 5,4-5,0 4,-4-4,10 0,-10 4,5-9,-1 4,-4-5,9 5,-9-4,4 9,-5 1,0-4,5 8,-4-9,4 5,-5 0,4-5,-2 4,2-4,-4 5,0 0,0 0,0 0,0 0,0-1,0 1,0 0,0 0,0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2T17:51:34.03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5894,'0'-50,"0"12,5 15,1 11,6-5,-1 6,-5-1,-2-4,11 3,-6-4,11 11,-9-4,0-1,0-1,-5-4,4 5,1-5,1 3,5-9,-6 4,6-6,2 0,5 0,-6 0,5 1,-10 4,4-3,-6 9,0-4,0 6,0 0,0 0,0-5,-5-2,4-5,-3-1,5 0,0-7,0 6,1-12,-1 11,0-4,0 6,0 0,0 0,-1 5,1-3,-6 9,5-3,-5 0,5 3,0-3,0 5,4 0,-2 5,3-4,-5 4,0-5,4-5,-2-3,3 2,-4-6,-1 5,1 0,0-5,-1 11,0-5,0 6,0 0,0 0,0 0,0 0,5-1,-4 1,4 5,-5-4,5-1,-4 4,4-8,-5 9,0-5,5-5,1 8,1-7,-2 9,1-5,-4 4,3-3,-5 4,0-5,5-6,-3 4,3-3,-5 5,0-1,0-4,0 3,1-9,5 9,-4-4,4 5,-6-5,0 5,0-5,0 6,0 0,0 0,0 0,0-1,0 1,0 0,0 0,6-6,1-1,1-6,3 0,-3-6,5 4,1-4,-6-1,4 5,-10-4,4 6,-5 0,0 6,-1 1,0 6,0 0,1-6,-1 4,0-3,0-1,6-2,-4-4,10-1,-5 0,13-1,-6 1,0-1,-2 6,-5-3,5 4,-4-6,2 6,-8 1,4 0,-6 4,6-9,-4 9,4-9,0 9,-4-10,4 10,-6-3,0 4,6 1,-5 0,5-7,0 6,-4-5,9 5,-4 0,6-5,17-8,-13 5,20-9,-23 10,6 0,-7-4,-1 10,-5-4,5 5,-11 6,5-5,-6 5,5 0,-4-4,4-1,-5-1,0-4,0 4,5-4,3 3,4-10,1 10,-6-4,5-1,-11 6,5-5,-6 11,0-4,5-1,-9-7,8 0,-14 2,9 5,-4-6,0 4,5-9,-5 9,6-9,-6 9,5-9,-5 3,1 1,3-4,-8 9,8-10,-3 11,-1-11,4 5,-8 0,8-5,-3 5,4 0,-4-5,3 11,-4-11,0 5,4 0,-3 1,-1 0,3 5,-2-11,-1 11,4-5,-8 0,7 4,-2-9,-1 4,5-6,-10 0,9 6,-3-5,-1 5,10-17,-14 14,14-12,-15 21,10-11,-10 5,5 0,-1-5,-4 11,5-5,-6 0,4 4,-2-8,3 8,-1-3,-2-1,3 5,-5-10,0 10,0-4,0 0,0 3,5-13,-4 12,4-14,1 10,-5-6,4-14,-5 11,0-5,0 9,0-2,0 0,0-20,-5 18,4-6,-5 17,6-8,-5 4,-2-17,-6 5,-5 0,21 12,6-2,23 8,0-11,32-27,-31 15,41-30,-37 17,24-28,-22 24,6-28,-11 30,-2-20,2 20,-12-2,1 22,-9 1,3 7,-6 6,1 1,-6 6,4 0,-4-5,5 4,0-4,-5 4,8-4,-6 9,13-8,-9 9,4-5,-5 0,0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2T17:52:19.5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24575,'0'11'0,"0"6"0,0-4 0,0 3 0,0-5 0,0 6 0,0-5 0,0 11 0,0-5 0,0 0 0,0 4 0,0-9 0,0 9 0,0 3 0,0-6 0,6 10 0,-5-16 0,10 9 0,-10-4 0,4 6 0,1 0 0,-5-6 0,4 4 0,0-3 0,-3 4 0,8-4 0,-9 3 0,4-10 0,-5 5 0,0-6 0,5 0 0,-4 0 0,4 0 0,0 0 0,-4 6 0,4-5 0,0 5 0,-4-6 0,4 0 0,0 0 0,-4 0 0,9 0 0,-9 0 0,4 0 0,0 0 0,-4-1 0,4 1 0,0 6 0,-3-4 0,3 3 0,0-5 0,1 11 0,0-9 0,5 9 0,-10-11 0,9 0 0,-9 0 0,4 0 0,0 0 0,-4 0 0,9 0 0,-9 0 0,8-5 0,-7 4 0,3-4 0,-1 5 0,-2 0 0,3 0 0,-1 0 0,-2 0 0,7 0 0,-2 0 0,-1 0 0,3-5 0,-3 3 0,5-2 0,0-1 0,-4 3 0,2-7 0,-7 7 0,2-2 0,1 4 0,-3-1 0,7 1 0,-8 0 0,9 0 0,-9 0 0,9 0 0,-9 0 0,9-5 0,-9 4 0,9-4 0,-9 5 0,9 0 0,-9 0 0,9 0 0,-9 0 0,9 0 0,-4 0 0,0 0 0,4 0 0,-9 0 0,9 0 0,-9 0 0,9 0 0,-9 0 0,9 0 0,-9 6 0,9-5 0,-9 5 0,9-6 0,-9 0 0,4 0 0,0 0 0,-4 5 0,9-3 0,-4 3 0,0 1 0,4-4 0,-9 3 0,9-5 0,-9 0 0,9 0 0,-9 6 0,9-5 0,-9 5 0,4-6 0,0 0 0,-4 0 0,4 6 0,0-5 0,-4 10 0,9-9 0,-4 9 0,5-9 0,-4 3 0,3-5 0,-4 0 0,5 0 0,0 0 0,-5 6 0,4-5 0,-9 5 0,4-6 0,0 0 0,1 11 0,0-9 0,5 14 0,-10-14 0,9 3 0,-8 1 0,7-4 0,-7 3 0,8 1 0,-4 1 0,1 0 0,4 5 0,-5-11 0,6 10 0,-6-9 0,4 3 0,-9-5 0,4 0 0,0 0 0,-4 0 0,4 0 0,-5 0 0,5 0 0,-4 0 0,4 0 0,0 0 0,-4 5 0,9-4 0,-9 4 0,9 1 0,-8-5 0,8 5 0,-9-6 0,4 0 0,-5 0 0,0 6 0,5-5 0,-4 5 0,4-1 0,0-3 0,-4 3 0,9-5 0,-9 6 0,9-5 0,-9 11 0,4-5 0,0 11 0,1-10 0,1 3 0,-2-6 0,0-3 0,-4 3 0,4 1 0,-1-5 0,-2 5 0,8 0 0,-9-5 0,10 11 0,-10-11 0,10 10 0,-10-9 0,4 9 0,0-9 0,-4 9 0,4-10 0,1 11 0,-5-11 0,4 11 0,0-11 0,-4 5 0,9 4 0,-3-7 0,-1 13 0,4-15 0,-9 5 0,9-6 0,-9 0 0,9 6 0,-8-5 0,3 5 0,0-6 0,1 0 0,0 0 0,4 0 0,-9 0 0,9 0 0,-4 0 0,0 0 0,4 5 0,-4-3 0,1 9 0,3-9 0,-4 9 0,0-10 0,5 16 0,-5-15 0,1 9 0,-3-11 0,1 0 0,-3 0 0,7 0 0,-7 5 0,7-3 0,-7 4 0,2-6 0,1 0 0,2 5 0,-1-3 0,-1 3 0,0-5 0,-4 0 0,9 0 0,-9 0 0,4 0 0,0 0 0,-4 0 0,9 0 0,-9 6 0,9-5 0,-9 5 0,9-1 0,-4-4 0,0 10 0,-1-10 0,0 5 0,-4-1 0,9-3 0,-9 9 0,4-9 0,0 3 0,-4-5 0,4 0 0,0 0 0,-4 0 0,4 0 0,-5 0 0,5 0 0,-4 0 0,9 0 0,-9 0 0,9 5 0,-4-4 0,5-1 0,-5-1 0,-1-4 0,-5 5 0,5 0 0,-4 0 0,4 0 0,-5 0 0,5 0 0,-4 0 0,4 0 0,0 0 0,-4 0 0,9 0 0,-9 0 0,4 0 0,-5 0 0,0 0 0,0 0 0,5 0 0,-4 0 0,4 0 0,-5 0 0,0-1 0,0 1 0,5 0 0,-4 0 0,4 0 0,-5 0 0,5 0 0,-4 0 0,9-5 0,-9 4 0,4-4 0,-5 5 0,5-5 0,-4 4 0,4-4 0,-5 5 0,0 0 0,0 0 0,0 0 0,0 0 0,0 0 0,5 0 0,1 0 0,0 0 0,-1 0 0,0 0 0,-4 0 0,9 0 0,-9 0 0,4 0 0,0 0 0,-4 0 0,4 0 0,-5 0 0,5 0 0,-4 0 0,4 0 0,-5 0 0,0 0 0,0 0 0,0 0 0,0 0 0,0 0 0,5 0 0,-4 0 0,9 0 0,-9 0 0,9 0 0,-9 0 0,9 5 0,-9-3 0,5 3 0,-6-5 0,0 0 0,0 0 0,0 0 0,0 0 0,0 0 0,0 0 0,0 0 0,4 0 0,-2 0 0,7 0 0,-7 0 0,3 0 0,-5 0 0,0 0 0,0 0 0,0 0 0,0 0 0,0 0 0,0 0 0,0 0 0,0 0 0,0 0 0,0 0 0,0 0 0,0 0 0,0 0 0,0 0 0,0 0 0,0 0 0,0 5 0,0-3 0,0 4 0,4-6 0,-2 5 0,2-3 0,-4 3 0,6 1 0,-5-5 0,4 11 0,-5-11 0,5 5 0,-3-6 0,2 0 0,-4 6 0,0-5 0,0 5 0,0-1 0,0-3 0,6 9 0,-5-10 0,4 11 0,-5-5 0,0 0 0,0-1 0,0-6 0,0 0 0,0 5 0,0-3 0,0 3 0,0-5 0,0 0 0,0 0 0,0 6 0,0 1 0,0 0 0,0 5 0,0-11 0,0 11 0,0-11 0,0 5 0,0-6 0,0 0 0,0 0 0,0 0 0,0 0 0,0-1 0,0 1 0,0 0 0,0 6 0,0-4 0,0 3 0,0-5 0,0 16 0,5-11 0,-4 11 0,9-16 0,-9 0 0,4 0 0,0 0 0,-4 0 0,4 0 0,-5 0 0,0 0 0,0 0 0,0 0 0,5-5 0,-4 3 0,9-7 0,-9 7 0,4-2 0,0 4 0,1-1 0,0 1 0,-1 0 0,-5 0 0,5-4 0,1 2 0,5-3 0,-5 5 0,4-5 0,-4-1 0,5-5 0,-5 5 0,4-4 0,-9 9 0,9-9 0,-4 9 0,5-4 0,0 5 0,-5 0 0,4-5 0,-4 4 0,0-4 0,-1 5 0,-5 0 0,5 0 0,1-5 0,5-1 0,-5 0 0,4 1 0,-9 5 0,9-5 0,-4-1 0,5 0 0,-5 1 0,4 0 0,-9 4 0,9-9 0,-9 9 0,9-4 0,-4 5 0,0 12 0,-1-3 0,-5 17 0,5-17 0,-4 15 0,4-15 0,0 0 0,1-10 0,0-5 0,-1 1 0,-5 5 0,0 0 0,0 0 0,0 0 0,0-5 0,0-1 0</inkml:trace>
  <inkml:trace contextRef="#ctx0" brushRef="#br0" timeOffset="9416">2109 6743 24575,'5'11'0,"1"-5"0,0 4 0,4-4 0,-9 5 0,9 0 0,-9 0 0,9 0 0,-4 0 0,5 0 0,0 0 0,0 0 0,0 0 0,-5 0 0,4 0 0,-4 0 0,5 0 0,-5-1 0,4 1 0,-9 0 0,4 0 0,0 0 0,-4 0 0,4 0 0,0 0 0,-4 0 0,4 0 0,0 0 0,-4 0 0,9-5 0,-9 4 0,9-4 0,-4 5 0,0 0 0,-1 0 0,0 0 0,-4 0 0,9 0 0,-9 0 0,4 0 0,-5 0 0,5-5 0,-4 4 0,9-9 0,-9 9 0,9-4 0,-4 5 0,0 0 0,-1 0 0,0 0 0,-4 0 0,9-5 0,-9 4 0,9-9 0,-9 9 0,4-4 0,-5 5 0,5 0 0,-4 0 0,4 0 0,0-5 0,-4 4 0,4-4 0,-5 5 0,5 0 0,1 5 0,0-3 0,4 3 0,-3-5 0,4 0 0,-5 0 0,-2 0 0,1 0 0,1 0 0,5 0 0,-4 0 0,2-5 0,-7 4 0,2-4 0,1 0 0,1-1 0,5-5 0,-5 5 0,4-4 0,-4 9 0,5-9 0,0 9 0,0-4 0,0 0 0,0 4 0,0-4 0,0 5 0,-5 0 0,4 0 0,-4-5 0,5 4 0,-5-4 0,4 5 0,-9 0 0,9 0 0,-4-5 0,0 4 0,4-4 0,-4 5 0,5-5 0,0 4 0,0-4 0,0 5 0,0 6 0,0-5 0,-4 10 0,3-9 0,-4 3 0,5-5 0,0 0 0,0 0 0,-5 0 0,4 0 0,-9 0 0,9 0 0,-9 0 0,9 0 0,-4 0 0,5 6 0,1 1 0,-1 6 0,1-6 0,0 4 0,-1-4 0,1 6 0,5 5 0,-4-4 0,4 4 0,-6-11 0,-4 4 0,3-4 0,-4 0 0,1 5 0,-2-11 0,0 11 0,-4-11 0,9 5 0,-8-1 0,7-3 0,-7 3 0,8 1 0,-9-4 0,10 9 0,-10-10 0,9 5 0,-3 0 0,-1 1 0,-1 0 0,0 4 0,-3-4 0,8 0 0,-4 10 0,0-15 0,-1 9 0,0-5 0,-3-5 0,8 5 0,-4-6 0,0 5 0,4-3 0,-4 9 0,1-9 0,3 3 0,-9 1 0,9-5 0,-9 5 0,9 0 0,-9-5 0,10 11 0,-10-11 0,9 5 0,-8-6 0,7 0 0,-7 5 0,7-3 0,-7 3 0,7-5 0,-2 5 0,-1-4 0,3 4 0,-7-5 0,2 0 0,1 0 0,-3 0 0,7 0 0,-7 0 0,7 0 0,-3 0 0,1 0 0,2 0 0,-3 0 0,0 0 0,4 0 0,-4 0 0,0 0 0,-1 0 0,0 0 0,1 0 0,0 0 0,4 0 0,-4 0 0,5 0 0,-5 0 0,4-5 0,-9 4 0,4-4 0,0 0 0,1 4 0,5-4 0,-5 5 0,4 0 0,-4 0 0,0 0 0,4 0 0,-9 0 0,9 0 0,-9 0 0,9 0 0,-9 0 0,9-1 0,-9 1 0,4 0 0,0 0 0,-4 0 0,9-4 0,-9 2 0,9-3 0,-4 5 0,5 0 0,0 0 0,-5 0 0,4 0 0,-9 0 0,4 0 0,0-5 0,-4 4 0,9-4 0,-9 5 0,4 0 0,-5 0 0,5 6 0,-4-5 0,5 5 0,-6 0 0,0-5 0,0 5 0,0-6 0,0 0 0,0 0 0,0 0 0,0 0 0,5 0 0,-4 0 0,9 0 0,-9 5 0,9 2 0,-3 6 0,-1 0 0,5 0 0,-10 0 0,9-6 0,-8 4 0,7-10 0,-8 5 0,4-6 0,0 0 0,-4 0 0,4 0 0,-5 0 0,0 0 0,0 0 0,0 6 0,0-5 0,0 10 0,0-9 0,0 4 0,0-6 0,5 0 0,-4 0 0,4-1 0,-5 1 0,0 0 0,0 0 0,0 0 0,0 6 0,5-5 0,-4 5 0,4-6 0,-5 0 0,0 0 0,0 0 0,0 0 0,5 0 0,-4 0 0,4 0 0,-5 0 0,0 0 0,0 0 0,0 0 0,0 0 0,0 0 0,0 0 0,5 0 0,-4 0 0,4 0 0,-5 0 0,5 0 0,-4 0 0,4 0 0,-5 0 0,0 0 0,0 0 0,0 0 0,0 0 0,0 0 0,0 0 0,5 0 0,-4 0 0,4 0 0,-5 0 0,0 0 0,0-1 0,5 1 0,-4 0 0,4 0 0,-5 0 0,0 0 0,0 0 0,0 0 0,0 0 0,5-5 0,-4 4 0,4-4 0,-5 5 0,0 0 0,0 0 0,0 0 0,0 6 0,0 1 0,0 0 0,0 5 0,0-11 0,0 5 0,0-6 0,0 0 0,0 0 0,0 0 0,0-5 0,0-2 0</inkml:trace>
  <inkml:trace contextRef="#ctx0" brushRef="#br0" timeOffset="12420">498 2282 24575,'10'12'0,"3"-1"0,11 1 0,-6-5 0,5-2 0,-5 0 0,0 2 0,-1 4 0,-6-5 0,-5 4 0,3-4 0,3 5 0,13 1 0,0 6 0,0-10 0,-3 13 0,-3-8 0,-1 5 0,4 5 0,-4-5 0,0 0 0,-1-1 0,-6-1 0,0-3 0,1 4 0,-1-6 0,0-1 0,0 1 0,0 0 0,0 0 0,5 6 0,-3-4 0,9 4 0,-9-1 0,10-2 0,-10 8 0,4-9 0,-6 4 0,0-6 0,-5 0 0,-1 0 0,-5 0 0,0-10 0,0-8 0,0-5 0,0-4 0,0 5 0,0 0 0,0 0 0,0-6 0,0-1 0,0-6 0,0 0 0,0 0 0,0 0 0,0 0 0,0 0 0,0 0 0,0 6 0,0-5 0,5 11 0,-4-5 0,4 6 0,-5 0 0,5 0 0,-4 0 0,4-6 0,-5-8 0,0-1 0,6-11 0,-5 12 0,5-6 0,-6 7 0,0 6 0,0 1 0,5 6 0,1 5 0,0-4 0,4 9 0,-9-9 0,4-2 0,0-1 0,1-9 0,0 9 0,5-9 0,-10 9 0,10-9 0,-10 9 0,4-4 0,-5 11 0,0 1 0</inkml:trace>
  <inkml:trace contextRef="#ctx0" brushRef="#br0" timeOffset="15445">1995 7114 24575,'18'0'0,"5"0"0,-11 5 0,11 2 0,-11 4 0,5 0 0,-1 0 0,3 1 0,4 0 0,1 0 0,0 0 0,-6-6 0,-1 4 0,-6-8 0,0 7 0,0-7 0,0 7 0,0-7 0,0 7 0,0-7 0,0 7 0,-5-3 0,3 1 0,-7 2 0,7-7 0,-7 7 0,7-8 0,-2 9 0,4-9 0,-5 9 0,3-9 0,-7 9 0,2-4 0,1 0 0,1-1 0,1-10 0,-3-1 0,-4-5 0,0 0 0,0 0 0,0 0 0,0 0 0,0 0 0,5-1 0,2-4 0,4-3 0,1-5 0,0 6 0,0-4 0,-1 9 0,0-9 0,0 9 0,-4-4 0,3 11 0,-9-4 0,4 4 0,0 0 0,-4-4 0,9 4 0,-4-11 0,0-1 0,5-6 0,-4-7 0,5 6 0,0-6 0,0 13 0,-6 1 0,4 6 0,-9 0 0,4 0 0,-5 5 0,0 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12T17:53:06.32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1,'0'49,"0"-7,0-31,0 0,0 11,0-3,0 4,0-6,0-1,0-3,0 9,0-4,0 0,0-1,0-1,5-4,-3 9,2-9,1 4,-3 0,2-4,-4 9,0-9,0 9,0-9,0 9,5-9,-3 4,7 0,-7-4,2 9,1-9,-4 4,4-1,-5-2,0 7,0-7,5 2,-4 1,4-3,-5 7,5-8,-4 4,9 0,-9-4,4 9,-5-9,5 4,1 0,0-4,-1 9,-5-9,5 4,1 0,0-4,4 9,-9-9,9 4,-9 0,4-4,0 9,-4-9,9 4,-9 0,4-4,0 9,-4-9,4 4,0 0,-3-3,8 9,-8-9,3 3,0 0,-4-4,9 9,-9-9,4 4,0 0,-4-4,14 9,-13-9,13 4,-14 0,9-4,-9 9,4-9,0 4,1 0,0-4,4 9,-9-9,9 4,-4 0,0-4,-1 8,0-7,-4 3,9-1,-9-2,4 7,-5-7,0 7,5-8,-4 4,4 0,-5-4,5 9,-4-9,4 4,0 0,-4-4,4 10,0-4,-4 6,5 6,-1-4,-4 4,10-6,-10 0,10-1,-10 1,4 0,-5-6,5-1,-4-1,4-4,-5 14,0-12,5 8,-4-7,4-2,0 7,-4-7,4 2,-5 1,0 1,5 0,-4-1,9 0,-9-4,9 9,-9-9,9 4,-9 0,4-4,0 9,-4-9,4 4,0 0,-4-4,9 9,-9-3,9-1,-9 0,9-1,-3-3,-1 9,-1-9,0 3,-4 0,4-4,-5 9,5-9,-4 4,9 0,-4-4,5 4,-5 0,-1-4,0 9,-4-9,4 4,0 0,-4-4,4 9,-5-9,0 9,0-3,0-1,0 5,0-9,0 9,5-10,-4 11,4-5,-5 0,0 4,0-3,0 4,0 8,0-6,0 6,0-1,0-5,0 0,0-2,0-11,0 5,0-2,0-2,0 7,0-7,0 7,5-2,-4 0,5 4,-6-10,0 11,5-5,-4 0,5 4,-6-9,0 3,0 0,0-4,4 9,-2-9,3 4,-1 0,-2-4,7 9,-7-9,2 4,1 0,-3-4,2 9,1-9,-3 4,7 0,-7-4,7 4,-7 0,7-4,-3 9,0-9,-1 4,0 0,1-4,5 9,-5-9,4 4,-4-1,0-2,4 7,-9-7,4 2,0 1,-4-3,9 7,-9-8,4 4,0 0,-4-4,9 9,-4-9,0 4,4 0,-9-4,9 4,-9 0,9-4,-4 9,5-9,-5 4,4 0,-4-4,0 4,4 0,-9-4,9 4,-9 0,9-4,-9 9,4-9,-5 4,0-5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2T17:53:23.6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24575,'0'3'0,"0"5"0,0 10 0,5-2 0,1-5 0,5 6 0,-5-4 0,4 3 0,-3 1 0,4-5 0,1 11 0,-6-11 0,4 5 0,-4-6 0,6 5 0,-1-3 0,0 4 0,1-1 0,-6-3 0,4 3 0,-9-5 0,9 0 0,-9 0 0,4 0 0,0 0 0,-4 0 0,9 0 0,-9 0 0,9 0 0,-9 0 0,9 0 0,-4 0 0,0 0 0,4 0 0,-4 0 0,5 0 0,-5 0 0,4-5 0,-9 4 0,9-4 0,-9 5 0,9-5 0,-9 4 0,9-9 0,-4 9 0,5-4 0,-5 5 0,4-5 0,-4 4 0,0-4 0,4 5 0,-4 0 0,0 0 0,4-5 0,-9 4 0,8-9 0,-7 9 0,7-9 0,-7 9 0,7-9 0,-7 9 0,7-4 0,-7 5 0,7-5 0,-7 3 0,7-2 0,-3-1 0,1 3 0,2-2 0,-3 3 0,5 1 0,-4 0 0,2-4 0,-7 2 0,7-3 0,-8 5 0,9-4 0,-9 2 0,9-3 0,-9 5 0,9 0 0,-9 0 0,9-5 0,-9 4 0,4-14 0,-5 3 0,0-10 0,0 0 0,0 0 0,0 0 0,0-6 0,0 4 0,0-3 0,0 4 0,0 1 0,0 0 0,0 0 0,0-6 0,0 5 0,0-5 0,0 0 0,0 5 0,0-11 0,0 10 0,0-9 0,5 9 0,-4-3 0,9 5 0,-9-1 0,4-4 0,0 8 0,-4-8 0,4 10 0,0 0 0,-4-4 0,4 4 0,0 0 0,1-4 0,0 4 0,4-5 0,-4 0 0,0-1 0,4-4 0,-3 3 0,4-4 0,-5 6 0,4 0 0,-9 0 0,9 5 0,-4-4 0,0 4 0,4-5 0,-4-1 0,5 1 0,0 0 0,0-6 0,0 5 0,1-5 0,-1 6 0,0 0 0,0 0 0,-5 0 0,-1 0 0,0 4 0,-4-3 0,9 9 0,-9-4 0,4 5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2T17:53:27.3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0 755 24575,'0'-16'0,"0"-3"0,0-11 0,0 4 0,0-4 0,0 6 0,0 6 0,0-5 0,0 10 0,0-3 0,0-1 0,0-1 0,0-1 0,5 3 0,-4 4 0,4 1 0,0 0 0,-4 0 0,9 0 0,-9 0 0,9 0 0,-9 0 0,10-6 0,-5-1 0,6-1 0,-1 3 0,-5-1 0,-1 4 0,0-4 0,-4 6 0,4 0 0,0 5 0,-4-4 0,9-2 0,-3 0 0,4-11 0,1-2 0,0 0 0,1-6 0,-2 13 0,1-5 0,-1 11 0,-5-5 0,-1 6 0,0 5 0,-4-4 0,4 14 0,-5-3 0,0 10 0,5-5 0,1 4 0,5-4 0,0 5 0,0-5 0,-5 3 0,4-7 0,-4 7 0,0-2 0,4 4 0,-4-5 0,0 3 0,4-7 0,-9 7 0,9-7 0,-4 7 0,5-3 0,0 5 0,0 0 0,0 0 0,0 0 0,0 0 0,0 0 0,0 0 0,0 0 0,-5 0 0,-1 0 0,0 0 0,-4 0 0,9 0 0,-9 0 0,9 0 0,-9 0 0,9-5 0,-4 4 0,5-4 0,0 5 0,0 0 0,0 0 0,0-5 0,-5 4 0,4-9 0,-4 4 0,0 0 0,4-4 0,-4 4 0,5 0 0,0-4 0,-5 9 0,3-9 0,-2 4 0,4-5 0,0 0 0,-1 0 0,-3 5 0,-3-4 0,-4 4 0</inkml:trace>
</inkml:ink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11/12/19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11/12/19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11/12/19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11/12/19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11/12/19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11/12/19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11/12/19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11/12/19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11/12/19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11/12/19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11/12/19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11/12/19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11/12/19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11/12/19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11/12/19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11/12/19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11/12/19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11/12/19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12.png"/><Relationship Id="rId18" Type="http://schemas.openxmlformats.org/officeDocument/2006/relationships/customXml" Target="../ink/ink8.xml"/><Relationship Id="rId26" Type="http://schemas.openxmlformats.org/officeDocument/2006/relationships/customXml" Target="../ink/ink12.xml"/><Relationship Id="rId3" Type="http://schemas.openxmlformats.org/officeDocument/2006/relationships/image" Target="../media/image7.png"/><Relationship Id="rId21" Type="http://schemas.openxmlformats.org/officeDocument/2006/relationships/image" Target="../media/image16.png"/><Relationship Id="rId7" Type="http://schemas.openxmlformats.org/officeDocument/2006/relationships/image" Target="../media/image9.png"/><Relationship Id="rId12" Type="http://schemas.openxmlformats.org/officeDocument/2006/relationships/customXml" Target="../ink/ink5.xml"/><Relationship Id="rId17" Type="http://schemas.openxmlformats.org/officeDocument/2006/relationships/image" Target="../media/image14.png"/><Relationship Id="rId25" Type="http://schemas.openxmlformats.org/officeDocument/2006/relationships/image" Target="../media/image18.png"/><Relationship Id="rId2" Type="http://schemas.openxmlformats.org/officeDocument/2006/relationships/image" Target="../media/image4.png"/><Relationship Id="rId16" Type="http://schemas.openxmlformats.org/officeDocument/2006/relationships/customXml" Target="../ink/ink7.xml"/><Relationship Id="rId20" Type="http://schemas.openxmlformats.org/officeDocument/2006/relationships/customXml" Target="../ink/ink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11" Type="http://schemas.openxmlformats.org/officeDocument/2006/relationships/image" Target="../media/image11.png"/><Relationship Id="rId24" Type="http://schemas.openxmlformats.org/officeDocument/2006/relationships/customXml" Target="../ink/ink11.xml"/><Relationship Id="rId5" Type="http://schemas.openxmlformats.org/officeDocument/2006/relationships/image" Target="../media/image8.png"/><Relationship Id="rId15" Type="http://schemas.openxmlformats.org/officeDocument/2006/relationships/image" Target="../media/image13.png"/><Relationship Id="rId23" Type="http://schemas.openxmlformats.org/officeDocument/2006/relationships/image" Target="../media/image17.png"/><Relationship Id="rId10" Type="http://schemas.openxmlformats.org/officeDocument/2006/relationships/customXml" Target="../ink/ink4.xml"/><Relationship Id="rId19" Type="http://schemas.openxmlformats.org/officeDocument/2006/relationships/image" Target="../media/image15.png"/><Relationship Id="rId4" Type="http://schemas.openxmlformats.org/officeDocument/2006/relationships/customXml" Target="../ink/ink1.xml"/><Relationship Id="rId9" Type="http://schemas.openxmlformats.org/officeDocument/2006/relationships/image" Target="../media/image10.png"/><Relationship Id="rId14" Type="http://schemas.openxmlformats.org/officeDocument/2006/relationships/customXml" Target="../ink/ink6.xml"/><Relationship Id="rId22" Type="http://schemas.openxmlformats.org/officeDocument/2006/relationships/customXml" Target="../ink/ink10.xml"/><Relationship Id="rId27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4.xml"/><Relationship Id="rId3" Type="http://schemas.openxmlformats.org/officeDocument/2006/relationships/customXml" Target="../ink/ink13.xml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3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16.xml"/><Relationship Id="rId13" Type="http://schemas.openxmlformats.org/officeDocument/2006/relationships/image" Target="../media/image23.png"/><Relationship Id="rId18" Type="http://schemas.openxmlformats.org/officeDocument/2006/relationships/customXml" Target="../ink/ink21.xml"/><Relationship Id="rId3" Type="http://schemas.openxmlformats.org/officeDocument/2006/relationships/image" Target="../media/image3.jpg"/><Relationship Id="rId21" Type="http://schemas.openxmlformats.org/officeDocument/2006/relationships/image" Target="../media/image27.png"/><Relationship Id="rId7" Type="http://schemas.openxmlformats.org/officeDocument/2006/relationships/image" Target="../media/image20.png"/><Relationship Id="rId12" Type="http://schemas.openxmlformats.org/officeDocument/2006/relationships/customXml" Target="../ink/ink18.xml"/><Relationship Id="rId17" Type="http://schemas.openxmlformats.org/officeDocument/2006/relationships/image" Target="../media/image25.png"/><Relationship Id="rId2" Type="http://schemas.openxmlformats.org/officeDocument/2006/relationships/image" Target="../media/image2.jpeg"/><Relationship Id="rId16" Type="http://schemas.openxmlformats.org/officeDocument/2006/relationships/customXml" Target="../ink/ink20.xml"/><Relationship Id="rId20" Type="http://schemas.openxmlformats.org/officeDocument/2006/relationships/customXml" Target="../ink/ink2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5.xml"/><Relationship Id="rId11" Type="http://schemas.openxmlformats.org/officeDocument/2006/relationships/image" Target="../media/image22.png"/><Relationship Id="rId5" Type="http://schemas.openxmlformats.org/officeDocument/2006/relationships/image" Target="../media/image4.png"/><Relationship Id="rId15" Type="http://schemas.openxmlformats.org/officeDocument/2006/relationships/image" Target="../media/image24.png"/><Relationship Id="rId10" Type="http://schemas.openxmlformats.org/officeDocument/2006/relationships/customXml" Target="../ink/ink17.xml"/><Relationship Id="rId19" Type="http://schemas.openxmlformats.org/officeDocument/2006/relationships/image" Target="../media/image26.png"/><Relationship Id="rId4" Type="http://schemas.openxmlformats.org/officeDocument/2006/relationships/image" Target="../media/image8.jpg"/><Relationship Id="rId9" Type="http://schemas.openxmlformats.org/officeDocument/2006/relationships/image" Target="../media/image21.png"/><Relationship Id="rId14" Type="http://schemas.openxmlformats.org/officeDocument/2006/relationships/customXml" Target="../ink/ink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 rot="21420000">
            <a:off x="517476" y="672442"/>
            <a:ext cx="10129169" cy="2766528"/>
          </a:xfrm>
        </p:spPr>
        <p:txBody>
          <a:bodyPr>
            <a:noAutofit/>
          </a:bodyPr>
          <a:lstStyle/>
          <a:p>
            <a:r>
              <a:rPr lang="nl-BE" sz="6000" dirty="0"/>
              <a:t>’T is een </a:t>
            </a:r>
            <a:r>
              <a:rPr lang="nl-BE" sz="6000" dirty="0">
                <a:solidFill>
                  <a:srgbClr val="FFCC00"/>
                </a:solidFill>
              </a:rPr>
              <a:t>kleur</a:t>
            </a:r>
            <a:r>
              <a:rPr lang="nl-BE" sz="6000" dirty="0">
                <a:solidFill>
                  <a:srgbClr val="FFFF00"/>
                </a:solidFill>
              </a:rPr>
              <a:t> </a:t>
            </a:r>
            <a:br>
              <a:rPr lang="nl-BE" sz="6000" dirty="0">
                <a:solidFill>
                  <a:srgbClr val="FFFF00"/>
                </a:solidFill>
              </a:rPr>
            </a:br>
            <a:r>
              <a:rPr lang="nl-BE" sz="6000" dirty="0"/>
              <a:t>&amp; </a:t>
            </a:r>
            <a:br>
              <a:rPr lang="nl-BE" sz="6000" dirty="0"/>
            </a:br>
            <a:r>
              <a:rPr lang="nl-BE" sz="6000" dirty="0"/>
              <a:t> ’t zit vaak </a:t>
            </a:r>
            <a:r>
              <a:rPr lang="nl-BE" sz="6000" dirty="0">
                <a:solidFill>
                  <a:srgbClr val="FF0000"/>
                </a:solidFill>
              </a:rPr>
              <a:t>in de knoop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sz="3200" dirty="0">
                <a:solidFill>
                  <a:srgbClr val="FF9900"/>
                </a:solidFill>
                <a:latin typeface="+mj-lt"/>
                <a:ea typeface="+mj-ea"/>
                <a:cs typeface="+mj-cs"/>
              </a:rPr>
              <a:t>Geel</a:t>
            </a:r>
            <a:r>
              <a:rPr lang="nl-BE" dirty="0">
                <a:solidFill>
                  <a:srgbClr val="FF9900"/>
                </a:solidFill>
              </a:rPr>
              <a:t>,</a:t>
            </a:r>
            <a:r>
              <a:rPr lang="nl-BE" dirty="0"/>
              <a:t> ook aangenaam om er te komen en te gaan !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76847">
            <a:off x="503594" y="4364664"/>
            <a:ext cx="1725318" cy="164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6792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Wat maakt ons ongerust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l-BE" dirty="0"/>
              <a:t>De blijvende voorrang voor de auto als uitgangspunt voor een mobiliteitsplan</a:t>
            </a:r>
          </a:p>
          <a:p>
            <a:r>
              <a:rPr lang="nl-BE" dirty="0"/>
              <a:t>De beperkte timing voor participatie</a:t>
            </a:r>
          </a:p>
          <a:p>
            <a:r>
              <a:rPr lang="nl-BE" dirty="0"/>
              <a:t>Een aantal knelpunten en onveilige straten van en naar scholen blijven onbesproken...</a:t>
            </a:r>
          </a:p>
          <a:p>
            <a:r>
              <a:rPr lang="nl-BE" dirty="0"/>
              <a:t>Zonder ingrepen op de infrastructuur is het concept ‘fietsstraat’ ten dode opgeschreven. Er is nood aan een aangepast straatbeeld, maar zijn die investeringen haalbaar?</a:t>
            </a:r>
          </a:p>
          <a:p>
            <a:r>
              <a:rPr lang="nl-BE" dirty="0"/>
              <a:t>Het is onbegrijpelijk dat het netwerk van trage wegen in het centrum nergens een plaats krijgt in een mobiliteitsplan dat </a:t>
            </a:r>
            <a:r>
              <a:rPr lang="nl-BE"/>
              <a:t>het STOEP-principe </a:t>
            </a:r>
            <a:r>
              <a:rPr lang="nl-BE" dirty="0"/>
              <a:t>huldigt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5507881"/>
            <a:ext cx="822403" cy="78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926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/>
              <a:t>Mobiliteitsplanning in Geel anno 2019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685800" y="2063397"/>
            <a:ext cx="10394707" cy="34444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sz="2800" dirty="0"/>
              <a:t>Is de beleidsstop eindelijk gestopt?</a:t>
            </a:r>
          </a:p>
          <a:p>
            <a:pPr marL="0" indent="0">
              <a:buNone/>
            </a:pPr>
            <a:r>
              <a:rPr lang="nl-BE" dirty="0"/>
              <a:t>• nog eens 6 jaar stagnatie kan niet meer</a:t>
            </a:r>
          </a:p>
          <a:p>
            <a:pPr marL="0" indent="0">
              <a:buNone/>
            </a:pPr>
            <a:r>
              <a:rPr lang="nl-BE" dirty="0"/>
              <a:t>• politieke spelletjes doen de zaak geen goed</a:t>
            </a:r>
          </a:p>
          <a:p>
            <a:pPr marL="0" indent="0">
              <a:buNone/>
            </a:pPr>
            <a:r>
              <a:rPr lang="nl-BE" dirty="0"/>
              <a:t>• Van gefragmenteerde ad-hocaanpak naar een samenhangend &amp; toekomstgericht beleid?</a:t>
            </a:r>
          </a:p>
          <a:p>
            <a:pPr marL="457200" lvl="1" indent="0">
              <a:buNone/>
            </a:pPr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5507881"/>
            <a:ext cx="822403" cy="78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175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/>
              <a:t>Mobiliteitsplan 2019: </a:t>
            </a:r>
            <a:br>
              <a:rPr lang="nl-BE" dirty="0"/>
            </a:br>
            <a:r>
              <a:rPr lang="nl-BE" dirty="0">
                <a:solidFill>
                  <a:srgbClr val="00B050"/>
                </a:solidFill>
              </a:rPr>
              <a:t>positieve</a:t>
            </a:r>
            <a:r>
              <a:rPr lang="nl-BE" dirty="0"/>
              <a:t> elementen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nl-BE" dirty="0"/>
              <a:t>“Stop” en “stoep” zijn wenselijke en verdedigbare principes</a:t>
            </a:r>
          </a:p>
          <a:p>
            <a:r>
              <a:rPr lang="nl-BE" dirty="0"/>
              <a:t> De brede invoering van fietsstraten in het centrum</a:t>
            </a:r>
          </a:p>
          <a:p>
            <a:r>
              <a:rPr lang="nl-BE" dirty="0"/>
              <a:t>De wil om een omelet te bakken is zeker aanwezig (maar de angst om een ei te breken blijft groot).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5507881"/>
            <a:ext cx="822403" cy="78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920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/>
              <a:t>Mobiliteitsplan 2019: </a:t>
            </a:r>
            <a:br>
              <a:rPr lang="nl-BE" dirty="0"/>
            </a:br>
            <a:r>
              <a:rPr lang="nl-BE" dirty="0">
                <a:solidFill>
                  <a:srgbClr val="FF0000"/>
                </a:solidFill>
              </a:rPr>
              <a:t>Negatieve</a:t>
            </a:r>
            <a:r>
              <a:rPr lang="nl-BE" dirty="0"/>
              <a:t> elementen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nl-BE" dirty="0"/>
              <a:t>De ‘s’ (stappers) komt nauwelijks aan bod; de meeste aandacht in het plan gaat naar de ’P’ (privé-vervoer). </a:t>
            </a:r>
            <a:r>
              <a:rPr lang="nl-BE" dirty="0">
                <a:solidFill>
                  <a:srgbClr val="FF0000"/>
                </a:solidFill>
              </a:rPr>
              <a:t>Het plan werd gemaakt met de auto in het achterhoofd.</a:t>
            </a:r>
          </a:p>
          <a:p>
            <a:r>
              <a:rPr lang="nl-BE" dirty="0"/>
              <a:t> de voorgenomen ingrepen in de circulatie zijn erg </a:t>
            </a:r>
            <a:r>
              <a:rPr lang="nl-BE" dirty="0">
                <a:solidFill>
                  <a:srgbClr val="FF0000"/>
                </a:solidFill>
              </a:rPr>
              <a:t>mager</a:t>
            </a:r>
            <a:r>
              <a:rPr lang="nl-BE" dirty="0"/>
              <a:t> en </a:t>
            </a:r>
            <a:r>
              <a:rPr lang="nl-BE" dirty="0">
                <a:solidFill>
                  <a:srgbClr val="FF0000"/>
                </a:solidFill>
              </a:rPr>
              <a:t>beperkt</a:t>
            </a:r>
            <a:r>
              <a:rPr lang="nl-BE" dirty="0"/>
              <a:t> in aantal.</a:t>
            </a:r>
          </a:p>
          <a:p>
            <a:r>
              <a:rPr lang="nl-BE" dirty="0"/>
              <a:t>Die beperkte slagkracht wordt door een aantal </a:t>
            </a:r>
            <a:r>
              <a:rPr lang="nl-BE" dirty="0">
                <a:solidFill>
                  <a:srgbClr val="FF0000"/>
                </a:solidFill>
              </a:rPr>
              <a:t>compromissen</a:t>
            </a:r>
            <a:r>
              <a:rPr lang="nl-BE" dirty="0"/>
              <a:t> verder afgebot.</a:t>
            </a:r>
          </a:p>
          <a:p>
            <a:r>
              <a:rPr lang="nl-BE" dirty="0"/>
              <a:t>Het stimuleren van de lokale handel ≠ de inzichten van de lokale handelaars volgen</a:t>
            </a:r>
          </a:p>
          <a:p>
            <a:r>
              <a:rPr lang="nl-BE" dirty="0"/>
              <a:t>Een aantal nieuwigheden in het plan zijn </a:t>
            </a:r>
            <a:r>
              <a:rPr lang="nl-BE" dirty="0">
                <a:solidFill>
                  <a:srgbClr val="FF0000"/>
                </a:solidFill>
              </a:rPr>
              <a:t>niet compatibel </a:t>
            </a:r>
            <a:r>
              <a:rPr lang="nl-BE" dirty="0"/>
              <a:t>met mekaar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5507881"/>
            <a:ext cx="822403" cy="78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70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Mobiliteitswijzer ?</a:t>
            </a:r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02" y="2048777"/>
            <a:ext cx="3426694" cy="2748685"/>
          </a:xfr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5507881"/>
            <a:ext cx="822403" cy="784625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6785" y="2048777"/>
            <a:ext cx="4899804" cy="2756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357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1" y="364264"/>
            <a:ext cx="10396882" cy="1151965"/>
          </a:xfrm>
        </p:spPr>
        <p:txBody>
          <a:bodyPr/>
          <a:lstStyle/>
          <a:p>
            <a:r>
              <a:rPr lang="nl-BE" dirty="0"/>
              <a:t>Zone elsum – pas - werft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BE" dirty="0"/>
              <a:t>Elsum + Eikenstraat ER = oK</a:t>
            </a:r>
          </a:p>
          <a:p>
            <a:r>
              <a:rPr lang="nl-BE" dirty="0"/>
              <a:t>Violetstraat blijft DR</a:t>
            </a:r>
          </a:p>
          <a:p>
            <a:r>
              <a:rPr lang="nl-BE" dirty="0"/>
              <a:t>Anemoonstraat ER</a:t>
            </a:r>
          </a:p>
          <a:p>
            <a:r>
              <a:rPr lang="nl-BE" dirty="0"/>
              <a:t>Dr. Peetersstraat ER</a:t>
            </a:r>
          </a:p>
          <a:p>
            <a:r>
              <a:rPr lang="nl-BE" dirty="0"/>
              <a:t>Werft Ecodroom DR</a:t>
            </a:r>
          </a:p>
          <a:p>
            <a:r>
              <a:rPr lang="nl-BE" dirty="0"/>
              <a:t>Knip aan havermarkt</a:t>
            </a:r>
          </a:p>
          <a:p>
            <a:r>
              <a:rPr lang="nl-BE" dirty="0"/>
              <a:t>Pas van in begin ER</a:t>
            </a:r>
          </a:p>
          <a:p>
            <a:r>
              <a:rPr lang="nl-BE" dirty="0"/>
              <a:t>Lebonstraat begin ER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5507881"/>
            <a:ext cx="822403" cy="78462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BBAF3CD9-185E-524E-A2FF-B2EA1CA5DD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0105" y="1454457"/>
            <a:ext cx="7209028" cy="4710759"/>
          </a:xfrm>
          <a:prstGeom prst="rect">
            <a:avLst/>
          </a:prstGeom>
          <a:ln>
            <a:solidFill>
              <a:srgbClr val="00B050"/>
            </a:solidFill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t 8">
                <a:extLst>
                  <a:ext uri="{FF2B5EF4-FFF2-40B4-BE49-F238E27FC236}">
                    <a16:creationId xmlns:a16="http://schemas.microsoft.com/office/drawing/2014/main" id="{7B694E6C-842B-D342-93E7-F52E1A182B34}"/>
                  </a:ext>
                </a:extLst>
              </p14:cNvPr>
              <p14:cNvContentPartPr/>
              <p14:nvPr/>
            </p14:nvContentPartPr>
            <p14:xfrm>
              <a:off x="4525272" y="1513824"/>
              <a:ext cx="6364800" cy="1058040"/>
            </p14:xfrm>
          </p:contentPart>
        </mc:Choice>
        <mc:Fallback xmlns="">
          <p:pic>
            <p:nvPicPr>
              <p:cNvPr id="9" name="Inkt 8">
                <a:extLst>
                  <a:ext uri="{FF2B5EF4-FFF2-40B4-BE49-F238E27FC236}">
                    <a16:creationId xmlns:a16="http://schemas.microsoft.com/office/drawing/2014/main" id="{7B694E6C-842B-D342-93E7-F52E1A182B3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71272" y="1406184"/>
                <a:ext cx="6472440" cy="127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Inkt 9">
                <a:extLst>
                  <a:ext uri="{FF2B5EF4-FFF2-40B4-BE49-F238E27FC236}">
                    <a16:creationId xmlns:a16="http://schemas.microsoft.com/office/drawing/2014/main" id="{8FEF3CFF-F589-194D-8E1D-1CDE62EF217D}"/>
                  </a:ext>
                </a:extLst>
              </p14:cNvPr>
              <p14:cNvContentPartPr/>
              <p14:nvPr/>
            </p14:nvContentPartPr>
            <p14:xfrm>
              <a:off x="9848232" y="5453304"/>
              <a:ext cx="360" cy="360"/>
            </p14:xfrm>
          </p:contentPart>
        </mc:Choice>
        <mc:Fallback xmlns="">
          <p:pic>
            <p:nvPicPr>
              <p:cNvPr id="10" name="Inkt 9">
                <a:extLst>
                  <a:ext uri="{FF2B5EF4-FFF2-40B4-BE49-F238E27FC236}">
                    <a16:creationId xmlns:a16="http://schemas.microsoft.com/office/drawing/2014/main" id="{8FEF3CFF-F589-194D-8E1D-1CDE62EF217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794592" y="5345664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" name="Inkt 10">
                <a:extLst>
                  <a:ext uri="{FF2B5EF4-FFF2-40B4-BE49-F238E27FC236}">
                    <a16:creationId xmlns:a16="http://schemas.microsoft.com/office/drawing/2014/main" id="{50B3BC2C-2233-5845-BAF8-013821D161BE}"/>
                  </a:ext>
                </a:extLst>
              </p14:cNvPr>
              <p14:cNvContentPartPr/>
              <p14:nvPr/>
            </p14:nvContentPartPr>
            <p14:xfrm>
              <a:off x="9393912" y="4682184"/>
              <a:ext cx="457560" cy="706680"/>
            </p14:xfrm>
          </p:contentPart>
        </mc:Choice>
        <mc:Fallback xmlns="">
          <p:pic>
            <p:nvPicPr>
              <p:cNvPr id="11" name="Inkt 10">
                <a:extLst>
                  <a:ext uri="{FF2B5EF4-FFF2-40B4-BE49-F238E27FC236}">
                    <a16:creationId xmlns:a16="http://schemas.microsoft.com/office/drawing/2014/main" id="{50B3BC2C-2233-5845-BAF8-013821D161B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339912" y="4574184"/>
                <a:ext cx="565200" cy="9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" name="Inkt 11">
                <a:extLst>
                  <a:ext uri="{FF2B5EF4-FFF2-40B4-BE49-F238E27FC236}">
                    <a16:creationId xmlns:a16="http://schemas.microsoft.com/office/drawing/2014/main" id="{03797E06-E1FA-8D4E-B129-B16F9121A915}"/>
                  </a:ext>
                </a:extLst>
              </p14:cNvPr>
              <p14:cNvContentPartPr/>
              <p14:nvPr/>
            </p14:nvContentPartPr>
            <p14:xfrm>
              <a:off x="8401752" y="5581104"/>
              <a:ext cx="1112760" cy="282240"/>
            </p14:xfrm>
          </p:contentPart>
        </mc:Choice>
        <mc:Fallback xmlns="">
          <p:pic>
            <p:nvPicPr>
              <p:cNvPr id="12" name="Inkt 11">
                <a:extLst>
                  <a:ext uri="{FF2B5EF4-FFF2-40B4-BE49-F238E27FC236}">
                    <a16:creationId xmlns:a16="http://schemas.microsoft.com/office/drawing/2014/main" id="{03797E06-E1FA-8D4E-B129-B16F9121A91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348112" y="5473464"/>
                <a:ext cx="1220400" cy="49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9" name="Inkt 18">
                <a:extLst>
                  <a:ext uri="{FF2B5EF4-FFF2-40B4-BE49-F238E27FC236}">
                    <a16:creationId xmlns:a16="http://schemas.microsoft.com/office/drawing/2014/main" id="{074D4C38-C153-5E4F-A86D-921827C7446A}"/>
                  </a:ext>
                </a:extLst>
              </p14:cNvPr>
              <p14:cNvContentPartPr/>
              <p14:nvPr/>
            </p14:nvContentPartPr>
            <p14:xfrm>
              <a:off x="9367272" y="4022664"/>
              <a:ext cx="1419480" cy="2121840"/>
            </p14:xfrm>
          </p:contentPart>
        </mc:Choice>
        <mc:Fallback xmlns="">
          <p:pic>
            <p:nvPicPr>
              <p:cNvPr id="19" name="Inkt 18">
                <a:extLst>
                  <a:ext uri="{FF2B5EF4-FFF2-40B4-BE49-F238E27FC236}">
                    <a16:creationId xmlns:a16="http://schemas.microsoft.com/office/drawing/2014/main" id="{074D4C38-C153-5E4F-A86D-921827C7446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313632" y="3915024"/>
                <a:ext cx="1527120" cy="233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0" name="Inkt 29">
                <a:extLst>
                  <a:ext uri="{FF2B5EF4-FFF2-40B4-BE49-F238E27FC236}">
                    <a16:creationId xmlns:a16="http://schemas.microsoft.com/office/drawing/2014/main" id="{C64AE298-6901-F848-850D-F3F691128699}"/>
                  </a:ext>
                </a:extLst>
              </p14:cNvPr>
              <p14:cNvContentPartPr/>
              <p14:nvPr/>
            </p14:nvContentPartPr>
            <p14:xfrm>
              <a:off x="4589712" y="2156064"/>
              <a:ext cx="1412280" cy="3960360"/>
            </p14:xfrm>
          </p:contentPart>
        </mc:Choice>
        <mc:Fallback xmlns="">
          <p:pic>
            <p:nvPicPr>
              <p:cNvPr id="30" name="Inkt 29">
                <a:extLst>
                  <a:ext uri="{FF2B5EF4-FFF2-40B4-BE49-F238E27FC236}">
                    <a16:creationId xmlns:a16="http://schemas.microsoft.com/office/drawing/2014/main" id="{C64AE298-6901-F848-850D-F3F69112869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580712" y="2147064"/>
                <a:ext cx="1429920" cy="397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1" name="Inkt 30">
                <a:extLst>
                  <a:ext uri="{FF2B5EF4-FFF2-40B4-BE49-F238E27FC236}">
                    <a16:creationId xmlns:a16="http://schemas.microsoft.com/office/drawing/2014/main" id="{9A152D94-B9CD-1B47-AFD9-502332D2D268}"/>
                  </a:ext>
                </a:extLst>
              </p14:cNvPr>
              <p14:cNvContentPartPr/>
              <p14:nvPr/>
            </p14:nvContentPartPr>
            <p14:xfrm>
              <a:off x="6315192" y="1729104"/>
              <a:ext cx="370800" cy="1665720"/>
            </p14:xfrm>
          </p:contentPart>
        </mc:Choice>
        <mc:Fallback xmlns="">
          <p:pic>
            <p:nvPicPr>
              <p:cNvPr id="31" name="Inkt 30">
                <a:extLst>
                  <a:ext uri="{FF2B5EF4-FFF2-40B4-BE49-F238E27FC236}">
                    <a16:creationId xmlns:a16="http://schemas.microsoft.com/office/drawing/2014/main" id="{9A152D94-B9CD-1B47-AFD9-502332D2D26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261192" y="1621464"/>
                <a:ext cx="478440" cy="18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2" name="Inkt 31">
                <a:extLst>
                  <a:ext uri="{FF2B5EF4-FFF2-40B4-BE49-F238E27FC236}">
                    <a16:creationId xmlns:a16="http://schemas.microsoft.com/office/drawing/2014/main" id="{CC656E09-8C1C-D043-85C3-8F80C34F1832}"/>
                  </a:ext>
                </a:extLst>
              </p14:cNvPr>
              <p14:cNvContentPartPr/>
              <p14:nvPr/>
            </p14:nvContentPartPr>
            <p14:xfrm>
              <a:off x="6251832" y="2145264"/>
              <a:ext cx="303120" cy="306360"/>
            </p14:xfrm>
          </p:contentPart>
        </mc:Choice>
        <mc:Fallback xmlns="">
          <p:pic>
            <p:nvPicPr>
              <p:cNvPr id="32" name="Inkt 31">
                <a:extLst>
                  <a:ext uri="{FF2B5EF4-FFF2-40B4-BE49-F238E27FC236}">
                    <a16:creationId xmlns:a16="http://schemas.microsoft.com/office/drawing/2014/main" id="{CC656E09-8C1C-D043-85C3-8F80C34F1832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243192" y="2136624"/>
                <a:ext cx="320760" cy="32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3" name="Inkt 32">
                <a:extLst>
                  <a:ext uri="{FF2B5EF4-FFF2-40B4-BE49-F238E27FC236}">
                    <a16:creationId xmlns:a16="http://schemas.microsoft.com/office/drawing/2014/main" id="{34A14FA7-B1FB-634C-9AD8-A2B354F62A2D}"/>
                  </a:ext>
                </a:extLst>
              </p14:cNvPr>
              <p14:cNvContentPartPr/>
              <p14:nvPr/>
            </p14:nvContentPartPr>
            <p14:xfrm>
              <a:off x="6427152" y="2794344"/>
              <a:ext cx="248400" cy="272160"/>
            </p14:xfrm>
          </p:contentPart>
        </mc:Choice>
        <mc:Fallback xmlns="">
          <p:pic>
            <p:nvPicPr>
              <p:cNvPr id="33" name="Inkt 32">
                <a:extLst>
                  <a:ext uri="{FF2B5EF4-FFF2-40B4-BE49-F238E27FC236}">
                    <a16:creationId xmlns:a16="http://schemas.microsoft.com/office/drawing/2014/main" id="{34A14FA7-B1FB-634C-9AD8-A2B354F62A2D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418152" y="2785704"/>
                <a:ext cx="266040" cy="28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5" name="Inkt 44">
                <a:extLst>
                  <a:ext uri="{FF2B5EF4-FFF2-40B4-BE49-F238E27FC236}">
                    <a16:creationId xmlns:a16="http://schemas.microsoft.com/office/drawing/2014/main" id="{AF77D14A-5993-1747-97E0-CB734618F0CD}"/>
                  </a:ext>
                </a:extLst>
              </p14:cNvPr>
              <p14:cNvContentPartPr/>
              <p14:nvPr/>
            </p14:nvContentPartPr>
            <p14:xfrm>
              <a:off x="3481272" y="2465664"/>
              <a:ext cx="360" cy="360"/>
            </p14:xfrm>
          </p:contentPart>
        </mc:Choice>
        <mc:Fallback xmlns="">
          <p:pic>
            <p:nvPicPr>
              <p:cNvPr id="45" name="Inkt 44">
                <a:extLst>
                  <a:ext uri="{FF2B5EF4-FFF2-40B4-BE49-F238E27FC236}">
                    <a16:creationId xmlns:a16="http://schemas.microsoft.com/office/drawing/2014/main" id="{AF77D14A-5993-1747-97E0-CB734618F0CD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472272" y="245666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7" name="Inkt 56">
                <a:extLst>
                  <a:ext uri="{FF2B5EF4-FFF2-40B4-BE49-F238E27FC236}">
                    <a16:creationId xmlns:a16="http://schemas.microsoft.com/office/drawing/2014/main" id="{2834095E-A59A-284C-9A84-AD2C2518E2F6}"/>
                  </a:ext>
                </a:extLst>
              </p14:cNvPr>
              <p14:cNvContentPartPr/>
              <p14:nvPr/>
            </p14:nvContentPartPr>
            <p14:xfrm>
              <a:off x="6987672" y="1681224"/>
              <a:ext cx="3102120" cy="4549320"/>
            </p14:xfrm>
          </p:contentPart>
        </mc:Choice>
        <mc:Fallback xmlns="">
          <p:pic>
            <p:nvPicPr>
              <p:cNvPr id="57" name="Inkt 56">
                <a:extLst>
                  <a:ext uri="{FF2B5EF4-FFF2-40B4-BE49-F238E27FC236}">
                    <a16:creationId xmlns:a16="http://schemas.microsoft.com/office/drawing/2014/main" id="{2834095E-A59A-284C-9A84-AD2C2518E2F6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979033" y="1672224"/>
                <a:ext cx="3119758" cy="45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7" name="Inkt 16">
                <a:extLst>
                  <a:ext uri="{FF2B5EF4-FFF2-40B4-BE49-F238E27FC236}">
                    <a16:creationId xmlns:a16="http://schemas.microsoft.com/office/drawing/2014/main" id="{56D245EE-5B67-5848-B3BB-26B35598E4DB}"/>
                  </a:ext>
                </a:extLst>
              </p14:cNvPr>
              <p14:cNvContentPartPr/>
              <p14:nvPr/>
            </p14:nvContentPartPr>
            <p14:xfrm>
              <a:off x="9652180" y="2206640"/>
              <a:ext cx="1282680" cy="423000"/>
            </p14:xfrm>
          </p:contentPart>
        </mc:Choice>
        <mc:Fallback xmlns="">
          <p:pic>
            <p:nvPicPr>
              <p:cNvPr id="17" name="Inkt 16">
                <a:extLst>
                  <a:ext uri="{FF2B5EF4-FFF2-40B4-BE49-F238E27FC236}">
                    <a16:creationId xmlns:a16="http://schemas.microsoft.com/office/drawing/2014/main" id="{56D245EE-5B67-5848-B3BB-26B35598E4DB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9643540" y="2197640"/>
                <a:ext cx="1300320" cy="440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80364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1" y="364264"/>
            <a:ext cx="10396882" cy="1151965"/>
          </a:xfrm>
        </p:spPr>
        <p:txBody>
          <a:bodyPr/>
          <a:lstStyle/>
          <a:p>
            <a:r>
              <a:rPr lang="nl-BE" dirty="0"/>
              <a:t>Zone st.-dimpna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392045" y="1801884"/>
            <a:ext cx="10394707" cy="3311189"/>
          </a:xfrm>
        </p:spPr>
        <p:txBody>
          <a:bodyPr>
            <a:normAutofit/>
          </a:bodyPr>
          <a:lstStyle/>
          <a:p>
            <a:r>
              <a:rPr lang="nl-BE" dirty="0"/>
              <a:t>de billemontstraat ER staduitwaarts</a:t>
            </a:r>
          </a:p>
          <a:p>
            <a:r>
              <a:rPr lang="nl-BE" dirty="0"/>
              <a:t>Ontgoochelend en te beperkt voorstel om ook maar iets bij te dragen tot de doelstelling die men zelf vooropstelt, nl. een fietsveiligere omgeving van het Sint-Dimpnaplein</a:t>
            </a:r>
          </a:p>
          <a:p>
            <a:r>
              <a:rPr lang="nl-BE" dirty="0"/>
              <a:t>Opmerking: de scholen vallen buiten de zone van fietsstraten</a:t>
            </a:r>
          </a:p>
          <a:p>
            <a:r>
              <a:rPr lang="nl-BE" dirty="0"/>
              <a:t>Parking nieuwstraat = een oplossing, maar een halve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5507881"/>
            <a:ext cx="822403" cy="78462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Inkt 9">
                <a:extLst>
                  <a:ext uri="{FF2B5EF4-FFF2-40B4-BE49-F238E27FC236}">
                    <a16:creationId xmlns:a16="http://schemas.microsoft.com/office/drawing/2014/main" id="{8FEF3CFF-F589-194D-8E1D-1CDE62EF217D}"/>
                  </a:ext>
                </a:extLst>
              </p14:cNvPr>
              <p14:cNvContentPartPr/>
              <p14:nvPr/>
            </p14:nvContentPartPr>
            <p14:xfrm>
              <a:off x="9848232" y="5453304"/>
              <a:ext cx="360" cy="360"/>
            </p14:xfrm>
          </p:contentPart>
        </mc:Choice>
        <mc:Fallback xmlns="">
          <p:pic>
            <p:nvPicPr>
              <p:cNvPr id="10" name="Inkt 9">
                <a:extLst>
                  <a:ext uri="{FF2B5EF4-FFF2-40B4-BE49-F238E27FC236}">
                    <a16:creationId xmlns:a16="http://schemas.microsoft.com/office/drawing/2014/main" id="{8FEF3CFF-F589-194D-8E1D-1CDE62EF217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794592" y="5345664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5" name="Inkt 44">
                <a:extLst>
                  <a:ext uri="{FF2B5EF4-FFF2-40B4-BE49-F238E27FC236}">
                    <a16:creationId xmlns:a16="http://schemas.microsoft.com/office/drawing/2014/main" id="{AF77D14A-5993-1747-97E0-CB734618F0CD}"/>
                  </a:ext>
                </a:extLst>
              </p14:cNvPr>
              <p14:cNvContentPartPr/>
              <p14:nvPr/>
            </p14:nvContentPartPr>
            <p14:xfrm>
              <a:off x="3481272" y="2465664"/>
              <a:ext cx="360" cy="360"/>
            </p14:xfrm>
          </p:contentPart>
        </mc:Choice>
        <mc:Fallback xmlns="">
          <p:pic>
            <p:nvPicPr>
              <p:cNvPr id="45" name="Inkt 44">
                <a:extLst>
                  <a:ext uri="{FF2B5EF4-FFF2-40B4-BE49-F238E27FC236}">
                    <a16:creationId xmlns:a16="http://schemas.microsoft.com/office/drawing/2014/main" id="{AF77D14A-5993-1747-97E0-CB734618F0CD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472272" y="2456664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23844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C886762-16F0-4868-B83A-261746214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3" name="Freeform 11">
            <a:extLst>
              <a:ext uri="{FF2B5EF4-FFF2-40B4-BE49-F238E27FC236}">
                <a16:creationId xmlns:a16="http://schemas.microsoft.com/office/drawing/2014/main" id="{D2B54B4E-3454-4B76-B85A-8512B77298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3">
            <a:extLst>
              <a:ext uri="{FF2B5EF4-FFF2-40B4-BE49-F238E27FC236}">
                <a16:creationId xmlns:a16="http://schemas.microsoft.com/office/drawing/2014/main" id="{7EFFE965-5586-4889-A74D-3A6080D04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Freeform 25">
            <a:extLst>
              <a:ext uri="{FF2B5EF4-FFF2-40B4-BE49-F238E27FC236}">
                <a16:creationId xmlns:a16="http://schemas.microsoft.com/office/drawing/2014/main" id="{5BC4125D-18D9-4A65-82B6-C24FE9434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Freeform 14">
            <a:extLst>
              <a:ext uri="{FF2B5EF4-FFF2-40B4-BE49-F238E27FC236}">
                <a16:creationId xmlns:a16="http://schemas.microsoft.com/office/drawing/2014/main" id="{A86DE327-0F45-4F54-BB6C-68A093CE55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1" name="5-Point Star 24">
            <a:extLst>
              <a:ext uri="{FF2B5EF4-FFF2-40B4-BE49-F238E27FC236}">
                <a16:creationId xmlns:a16="http://schemas.microsoft.com/office/drawing/2014/main" id="{795857C2-E6E7-405A-B5A3-4DE3B50A7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F793411C-A1D8-450D-9561-24C75D6D7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CD4E68FE-D0E7-4AC4-9D37-BC9A10E710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6" y="0"/>
            <a:ext cx="4632997" cy="6858000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5">
            <a:extLst>
              <a:ext uri="{FF2B5EF4-FFF2-40B4-BE49-F238E27FC236}">
                <a16:creationId xmlns:a16="http://schemas.microsoft.com/office/drawing/2014/main" id="{9F958711-6F0F-4DAF-B6D7-38676273C0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856" y="0"/>
            <a:ext cx="4293205" cy="6576643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6663" y="1304458"/>
            <a:ext cx="3326650" cy="290178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3100"/>
              <a:t>De interne verdeelstructuur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D43839F-D746-4BD2-AF83-A2D59C171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856" y="0"/>
            <a:ext cx="4248871" cy="226225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022DB94-BA9F-403F-85B2-FD0A22CAD1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537" y="5762147"/>
            <a:ext cx="4250216" cy="780581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F0A5978-229F-41F1-B213-A2B43E442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1883" y="450792"/>
            <a:ext cx="6636823" cy="5950008"/>
          </a:xfrm>
          <a:prstGeom prst="rect">
            <a:avLst/>
          </a:prstGeom>
          <a:solidFill>
            <a:schemeClr val="bg1"/>
          </a:solidFill>
          <a:ln w="57150" cmpd="thinThick">
            <a:noFill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53A0D33F-7CEC-634B-86C1-7827F8DD8210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4"/>
          <a:srcRect l="11590" r="2" b="2"/>
          <a:stretch/>
        </p:blipFill>
        <p:spPr>
          <a:xfrm>
            <a:off x="5321367" y="684680"/>
            <a:ext cx="6174771" cy="5482657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5507881"/>
            <a:ext cx="822403" cy="78462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2" name="Inkt 21">
                <a:extLst>
                  <a:ext uri="{FF2B5EF4-FFF2-40B4-BE49-F238E27FC236}">
                    <a16:creationId xmlns:a16="http://schemas.microsoft.com/office/drawing/2014/main" id="{29A296E2-20AF-E247-AB7A-2F2E88E81EA9}"/>
                  </a:ext>
                </a:extLst>
              </p14:cNvPr>
              <p14:cNvContentPartPr/>
              <p14:nvPr/>
            </p14:nvContentPartPr>
            <p14:xfrm>
              <a:off x="8453404" y="1229215"/>
              <a:ext cx="1604160" cy="1696680"/>
            </p14:xfrm>
          </p:contentPart>
        </mc:Choice>
        <mc:Fallback xmlns="">
          <p:pic>
            <p:nvPicPr>
              <p:cNvPr id="22" name="Inkt 21">
                <a:extLst>
                  <a:ext uri="{FF2B5EF4-FFF2-40B4-BE49-F238E27FC236}">
                    <a16:creationId xmlns:a16="http://schemas.microsoft.com/office/drawing/2014/main" id="{29A296E2-20AF-E247-AB7A-2F2E88E81EA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444404" y="1220575"/>
                <a:ext cx="1621800" cy="171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4" name="Inkt 33">
                <a:extLst>
                  <a:ext uri="{FF2B5EF4-FFF2-40B4-BE49-F238E27FC236}">
                    <a16:creationId xmlns:a16="http://schemas.microsoft.com/office/drawing/2014/main" id="{31E76100-C7F6-D340-A948-A7727167B158}"/>
                  </a:ext>
                </a:extLst>
              </p14:cNvPr>
              <p14:cNvContentPartPr/>
              <p14:nvPr/>
            </p14:nvContentPartPr>
            <p14:xfrm>
              <a:off x="5705884" y="1621255"/>
              <a:ext cx="1240200" cy="4121640"/>
            </p14:xfrm>
          </p:contentPart>
        </mc:Choice>
        <mc:Fallback xmlns="">
          <p:pic>
            <p:nvPicPr>
              <p:cNvPr id="34" name="Inkt 33">
                <a:extLst>
                  <a:ext uri="{FF2B5EF4-FFF2-40B4-BE49-F238E27FC236}">
                    <a16:creationId xmlns:a16="http://schemas.microsoft.com/office/drawing/2014/main" id="{31E76100-C7F6-D340-A948-A7727167B15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697244" y="1612615"/>
                <a:ext cx="1257840" cy="413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5" name="Inkt 34">
                <a:extLst>
                  <a:ext uri="{FF2B5EF4-FFF2-40B4-BE49-F238E27FC236}">
                    <a16:creationId xmlns:a16="http://schemas.microsoft.com/office/drawing/2014/main" id="{C7470420-64AB-C74A-9835-1639787BB7AF}"/>
                  </a:ext>
                </a:extLst>
              </p14:cNvPr>
              <p14:cNvContentPartPr/>
              <p14:nvPr/>
            </p14:nvContentPartPr>
            <p14:xfrm>
              <a:off x="5662324" y="1201855"/>
              <a:ext cx="2743560" cy="427320"/>
            </p14:xfrm>
          </p:contentPart>
        </mc:Choice>
        <mc:Fallback xmlns="">
          <p:pic>
            <p:nvPicPr>
              <p:cNvPr id="35" name="Inkt 34">
                <a:extLst>
                  <a:ext uri="{FF2B5EF4-FFF2-40B4-BE49-F238E27FC236}">
                    <a16:creationId xmlns:a16="http://schemas.microsoft.com/office/drawing/2014/main" id="{C7470420-64AB-C74A-9835-1639787BB7A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608324" y="1094215"/>
                <a:ext cx="2851200" cy="64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6" name="Inkt 35">
                <a:extLst>
                  <a:ext uri="{FF2B5EF4-FFF2-40B4-BE49-F238E27FC236}">
                    <a16:creationId xmlns:a16="http://schemas.microsoft.com/office/drawing/2014/main" id="{89EBA06C-98ED-584D-BD5D-E4A37B63DA0E}"/>
                  </a:ext>
                </a:extLst>
              </p14:cNvPr>
              <p14:cNvContentPartPr/>
              <p14:nvPr/>
            </p14:nvContentPartPr>
            <p14:xfrm>
              <a:off x="6970564" y="4923535"/>
              <a:ext cx="1307160" cy="795960"/>
            </p14:xfrm>
          </p:contentPart>
        </mc:Choice>
        <mc:Fallback xmlns="">
          <p:pic>
            <p:nvPicPr>
              <p:cNvPr id="36" name="Inkt 35">
                <a:extLst>
                  <a:ext uri="{FF2B5EF4-FFF2-40B4-BE49-F238E27FC236}">
                    <a16:creationId xmlns:a16="http://schemas.microsoft.com/office/drawing/2014/main" id="{89EBA06C-98ED-584D-BD5D-E4A37B63DA0E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916564" y="4815895"/>
                <a:ext cx="1414800" cy="10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7" name="Inkt 36">
                <a:extLst>
                  <a:ext uri="{FF2B5EF4-FFF2-40B4-BE49-F238E27FC236}">
                    <a16:creationId xmlns:a16="http://schemas.microsoft.com/office/drawing/2014/main" id="{12723D1F-CFA2-DB4A-AA75-1FA07401B190}"/>
                  </a:ext>
                </a:extLst>
              </p14:cNvPr>
              <p14:cNvContentPartPr/>
              <p14:nvPr/>
            </p14:nvContentPartPr>
            <p14:xfrm>
              <a:off x="8277364" y="4921015"/>
              <a:ext cx="342720" cy="376560"/>
            </p14:xfrm>
          </p:contentPart>
        </mc:Choice>
        <mc:Fallback xmlns="">
          <p:pic>
            <p:nvPicPr>
              <p:cNvPr id="37" name="Inkt 36">
                <a:extLst>
                  <a:ext uri="{FF2B5EF4-FFF2-40B4-BE49-F238E27FC236}">
                    <a16:creationId xmlns:a16="http://schemas.microsoft.com/office/drawing/2014/main" id="{12723D1F-CFA2-DB4A-AA75-1FA07401B19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223364" y="4813015"/>
                <a:ext cx="450360" cy="59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8" name="Inkt 37">
                <a:extLst>
                  <a:ext uri="{FF2B5EF4-FFF2-40B4-BE49-F238E27FC236}">
                    <a16:creationId xmlns:a16="http://schemas.microsoft.com/office/drawing/2014/main" id="{D61360C3-0A8B-2845-86D9-80197A22CF92}"/>
                  </a:ext>
                </a:extLst>
              </p14:cNvPr>
              <p14:cNvContentPartPr/>
              <p14:nvPr/>
            </p14:nvContentPartPr>
            <p14:xfrm>
              <a:off x="8619724" y="3331975"/>
              <a:ext cx="2380680" cy="1979280"/>
            </p14:xfrm>
          </p:contentPart>
        </mc:Choice>
        <mc:Fallback xmlns="">
          <p:pic>
            <p:nvPicPr>
              <p:cNvPr id="38" name="Inkt 37">
                <a:extLst>
                  <a:ext uri="{FF2B5EF4-FFF2-40B4-BE49-F238E27FC236}">
                    <a16:creationId xmlns:a16="http://schemas.microsoft.com/office/drawing/2014/main" id="{D61360C3-0A8B-2845-86D9-80197A22CF92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566084" y="3223975"/>
                <a:ext cx="2488320" cy="219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8">
            <p14:nvContentPartPr>
              <p14:cNvPr id="49" name="Inkt 48">
                <a:extLst>
                  <a:ext uri="{FF2B5EF4-FFF2-40B4-BE49-F238E27FC236}">
                    <a16:creationId xmlns:a16="http://schemas.microsoft.com/office/drawing/2014/main" id="{EBF7E98C-BACF-114B-8A42-EB8B64755087}"/>
                  </a:ext>
                </a:extLst>
              </p14:cNvPr>
              <p14:cNvContentPartPr/>
              <p14:nvPr/>
            </p14:nvContentPartPr>
            <p14:xfrm>
              <a:off x="8542324" y="1244335"/>
              <a:ext cx="1590840" cy="1609200"/>
            </p14:xfrm>
          </p:contentPart>
        </mc:Choice>
        <mc:Fallback xmlns="">
          <p:pic>
            <p:nvPicPr>
              <p:cNvPr id="49" name="Inkt 48">
                <a:extLst>
                  <a:ext uri="{FF2B5EF4-FFF2-40B4-BE49-F238E27FC236}">
                    <a16:creationId xmlns:a16="http://schemas.microsoft.com/office/drawing/2014/main" id="{EBF7E98C-BACF-114B-8A42-EB8B64755087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524684" y="1226335"/>
                <a:ext cx="1626480" cy="164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0" name="Inkt 49">
                <a:extLst>
                  <a:ext uri="{FF2B5EF4-FFF2-40B4-BE49-F238E27FC236}">
                    <a16:creationId xmlns:a16="http://schemas.microsoft.com/office/drawing/2014/main" id="{C539CB24-058E-C949-A53F-BEB7EF01B8DA}"/>
                  </a:ext>
                </a:extLst>
              </p14:cNvPr>
              <p14:cNvContentPartPr/>
              <p14:nvPr/>
            </p14:nvContentPartPr>
            <p14:xfrm>
              <a:off x="10164844" y="3017695"/>
              <a:ext cx="810360" cy="336600"/>
            </p14:xfrm>
          </p:contentPart>
        </mc:Choice>
        <mc:Fallback xmlns="">
          <p:pic>
            <p:nvPicPr>
              <p:cNvPr id="50" name="Inkt 49">
                <a:extLst>
                  <a:ext uri="{FF2B5EF4-FFF2-40B4-BE49-F238E27FC236}">
                    <a16:creationId xmlns:a16="http://schemas.microsoft.com/office/drawing/2014/main" id="{C539CB24-058E-C949-A53F-BEB7EF01B8DA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0111204" y="2909695"/>
                <a:ext cx="918000" cy="552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29692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Wat kan anders of mag beter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600456" y="2017228"/>
            <a:ext cx="10394707" cy="3311189"/>
          </a:xfrm>
        </p:spPr>
        <p:txBody>
          <a:bodyPr/>
          <a:lstStyle/>
          <a:p>
            <a:r>
              <a:rPr lang="nl-BE" dirty="0"/>
              <a:t>consequenter kiezen voor een duidelijk leesbaar, ruimer en samenhangender circulatieplan in het centrum, met klemtoon op bestemmingsverkeer, het opvangen van de doorrijdbaarheid en een ordentelijkere sturing van de lokale circulatie</a:t>
            </a:r>
          </a:p>
          <a:p>
            <a:r>
              <a:rPr lang="nl-BE" dirty="0"/>
              <a:t>Geen maatregelen nemen zonder duidelijke meerwaarde (vb. omkering ER veldstraat / H.-Geeststraat)</a:t>
            </a:r>
          </a:p>
          <a:p>
            <a:r>
              <a:rPr lang="nl-BE" dirty="0"/>
              <a:t>Fietszone (uitbreiden tot aan de bogaard, Scholen laar &amp; burgstraat, zeppelin (mannestraat), luysterbos &amp; AZ St.-Dimpna, SAV St.-Dimpna, Tarcitiusscouts &amp; Gidsen)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5507881"/>
            <a:ext cx="822403" cy="78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4952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elangrijke gebeurtenis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461</Words>
  <Application>Microsoft Macintosh PowerPoint</Application>
  <PresentationFormat>Breedbeeld</PresentationFormat>
  <Paragraphs>43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3" baseType="lpstr">
      <vt:lpstr>Arial</vt:lpstr>
      <vt:lpstr>Impact</vt:lpstr>
      <vt:lpstr>Belangrijke gebeurtenis</vt:lpstr>
      <vt:lpstr>’T is een kleur  &amp;   ’t zit vaak in de knoop</vt:lpstr>
      <vt:lpstr>Mobiliteitsplanning in Geel anno 2019</vt:lpstr>
      <vt:lpstr>Mobiliteitsplan 2019:  positieve elementen</vt:lpstr>
      <vt:lpstr>Mobiliteitsplan 2019:  Negatieve elementen</vt:lpstr>
      <vt:lpstr>Mobiliteitswijzer ?</vt:lpstr>
      <vt:lpstr>Zone elsum – pas - werft</vt:lpstr>
      <vt:lpstr>Zone st.-dimpna</vt:lpstr>
      <vt:lpstr>De interne verdeelstructuur</vt:lpstr>
      <vt:lpstr>Wat kan anders of mag beter</vt:lpstr>
      <vt:lpstr>Wat maakt ons ongerust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’T is een kleur  &amp;   ’t zit vaak in de knoop</dc:title>
  <dc:creator>Dirk Kennis</dc:creator>
  <cp:lastModifiedBy>Dirk Kennis</cp:lastModifiedBy>
  <cp:revision>9</cp:revision>
  <dcterms:created xsi:type="dcterms:W3CDTF">2019-11-12T18:27:22Z</dcterms:created>
  <dcterms:modified xsi:type="dcterms:W3CDTF">2019-11-12T19:10:32Z</dcterms:modified>
</cp:coreProperties>
</file>